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0" r:id="rId3"/>
    <p:sldId id="271" r:id="rId4"/>
    <p:sldId id="265" r:id="rId5"/>
    <p:sldId id="260" r:id="rId6"/>
    <p:sldId id="272" r:id="rId7"/>
    <p:sldId id="262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3B5F3F-66F1-417A-BDDE-C45C1C374241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458015-69DF-4E30-86FC-610C0027C553}">
      <dgm:prSet phldrT="[Text]"/>
      <dgm:spPr>
        <a:gradFill rotWithShape="0">
          <a:gsLst>
            <a:gs pos="0">
              <a:srgbClr val="00B0F0"/>
            </a:gs>
            <a:gs pos="69000">
              <a:schemeClr val="accent1">
                <a:lumMod val="45000"/>
                <a:lumOff val="55000"/>
              </a:schemeClr>
            </a:gs>
            <a:gs pos="96000">
              <a:srgbClr val="00B0F0"/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Voter impersonation</a:t>
          </a:r>
        </a:p>
      </dgm:t>
    </dgm:pt>
    <dgm:pt modelId="{3F026798-3924-4F4A-B527-C43AE87A6870}" type="parTrans" cxnId="{9242FAD2-7340-4C82-8AD8-B5EE774AFDA7}">
      <dgm:prSet/>
      <dgm:spPr/>
      <dgm:t>
        <a:bodyPr/>
        <a:lstStyle/>
        <a:p>
          <a:endParaRPr lang="en-US"/>
        </a:p>
      </dgm:t>
    </dgm:pt>
    <dgm:pt modelId="{E92834FF-5BAC-4BAD-9B9F-EFAC4861916A}" type="sibTrans" cxnId="{9242FAD2-7340-4C82-8AD8-B5EE774AFDA7}">
      <dgm:prSet/>
      <dgm:spPr/>
      <dgm:t>
        <a:bodyPr/>
        <a:lstStyle/>
        <a:p>
          <a:endParaRPr lang="en-US"/>
        </a:p>
      </dgm:t>
    </dgm:pt>
    <dgm:pt modelId="{AF07C315-DEB1-4108-B60E-C07370ADE8F7}">
      <dgm:prSet phldrT="[Text]"/>
      <dgm:spPr>
        <a:gradFill rotWithShape="0">
          <a:gsLst>
            <a:gs pos="24000">
              <a:schemeClr val="accent1"/>
            </a:gs>
            <a:gs pos="69000">
              <a:schemeClr val="accent1">
                <a:lumMod val="45000"/>
                <a:lumOff val="55000"/>
              </a:schemeClr>
            </a:gs>
            <a:gs pos="96000">
              <a:schemeClr val="accent1"/>
            </a:gs>
          </a:gsLst>
          <a:lin ang="5400000" scaled="1"/>
        </a:gradFill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Fake or duplicate votes</a:t>
          </a:r>
        </a:p>
      </dgm:t>
    </dgm:pt>
    <dgm:pt modelId="{33C64855-AAB5-4010-A9BD-AA6D5533A57B}" type="parTrans" cxnId="{7E3F954E-6550-494D-8EDF-35FDB3A1EA10}">
      <dgm:prSet/>
      <dgm:spPr/>
      <dgm:t>
        <a:bodyPr/>
        <a:lstStyle/>
        <a:p>
          <a:endParaRPr lang="en-US"/>
        </a:p>
      </dgm:t>
    </dgm:pt>
    <dgm:pt modelId="{056D3646-2BD8-4FF2-B5D3-286616F799EE}" type="sibTrans" cxnId="{7E3F954E-6550-494D-8EDF-35FDB3A1EA10}">
      <dgm:prSet/>
      <dgm:spPr/>
      <dgm:t>
        <a:bodyPr/>
        <a:lstStyle/>
        <a:p>
          <a:endParaRPr lang="en-US"/>
        </a:p>
      </dgm:t>
    </dgm:pt>
    <dgm:pt modelId="{421804E1-F9CB-4049-95B6-12BA96648F82}">
      <dgm:prSet phldrT="[Text]"/>
      <dgm:spPr>
        <a:gradFill rotWithShape="0">
          <a:gsLst>
            <a:gs pos="20000">
              <a:schemeClr val="accent5"/>
            </a:gs>
            <a:gs pos="54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89000">
              <a:schemeClr val="accent5"/>
            </a:gs>
          </a:gsLst>
          <a:lin ang="5400000" scaled="1"/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Lack of transparency</a:t>
          </a:r>
        </a:p>
      </dgm:t>
    </dgm:pt>
    <dgm:pt modelId="{FAC83B03-FCF9-4AE9-B77F-D1AAA3BD336F}" type="parTrans" cxnId="{C6C5E4A7-A068-40FC-976C-8EE377CD1FD6}">
      <dgm:prSet/>
      <dgm:spPr/>
      <dgm:t>
        <a:bodyPr/>
        <a:lstStyle/>
        <a:p>
          <a:endParaRPr lang="en-US"/>
        </a:p>
      </dgm:t>
    </dgm:pt>
    <dgm:pt modelId="{64823E3B-02BA-4BF6-A5F1-9F5396E8677B}" type="sibTrans" cxnId="{C6C5E4A7-A068-40FC-976C-8EE377CD1FD6}">
      <dgm:prSet/>
      <dgm:spPr/>
      <dgm:t>
        <a:bodyPr/>
        <a:lstStyle/>
        <a:p>
          <a:endParaRPr lang="en-US"/>
        </a:p>
      </dgm:t>
    </dgm:pt>
    <dgm:pt modelId="{1D618725-4513-4832-998C-5EA1F7433161}" type="pres">
      <dgm:prSet presAssocID="{F83B5F3F-66F1-417A-BDDE-C45C1C374241}" presName="Name0" presStyleCnt="0">
        <dgm:presLayoutVars>
          <dgm:dir/>
          <dgm:resizeHandles val="exact"/>
        </dgm:presLayoutVars>
      </dgm:prSet>
      <dgm:spPr/>
    </dgm:pt>
    <dgm:pt modelId="{2D053100-43EC-4882-BF96-08077952A380}" type="pres">
      <dgm:prSet presAssocID="{6C458015-69DF-4E30-86FC-610C0027C553}" presName="node" presStyleLbl="node1" presStyleIdx="0" presStyleCnt="3">
        <dgm:presLayoutVars>
          <dgm:bulletEnabled val="1"/>
        </dgm:presLayoutVars>
      </dgm:prSet>
      <dgm:spPr/>
    </dgm:pt>
    <dgm:pt modelId="{FB1F446C-FFBF-4C2D-9EFD-94C3BB2F458F}" type="pres">
      <dgm:prSet presAssocID="{E92834FF-5BAC-4BAD-9B9F-EFAC4861916A}" presName="sibTrans" presStyleCnt="0"/>
      <dgm:spPr/>
    </dgm:pt>
    <dgm:pt modelId="{43509E42-B20E-4EF0-A3B0-C17A7C95C910}" type="pres">
      <dgm:prSet presAssocID="{AF07C315-DEB1-4108-B60E-C07370ADE8F7}" presName="node" presStyleLbl="node1" presStyleIdx="1" presStyleCnt="3" custLinFactX="97954" custLinFactNeighborX="100000" custLinFactNeighborY="-2640">
        <dgm:presLayoutVars>
          <dgm:bulletEnabled val="1"/>
        </dgm:presLayoutVars>
      </dgm:prSet>
      <dgm:spPr/>
    </dgm:pt>
    <dgm:pt modelId="{636C97DC-96EE-49A3-A092-454D8BD73C52}" type="pres">
      <dgm:prSet presAssocID="{056D3646-2BD8-4FF2-B5D3-286616F799EE}" presName="sibTrans" presStyleCnt="0"/>
      <dgm:spPr/>
    </dgm:pt>
    <dgm:pt modelId="{FDE4D091-A8B2-4CCB-A836-F95ED202CD93}" type="pres">
      <dgm:prSet presAssocID="{421804E1-F9CB-4049-95B6-12BA96648F82}" presName="node" presStyleLbl="node1" presStyleIdx="2" presStyleCnt="3" custLinFactX="-100000" custLinFactNeighborX="-114288" custLinFactNeighborY="-2028">
        <dgm:presLayoutVars>
          <dgm:bulletEnabled val="1"/>
        </dgm:presLayoutVars>
      </dgm:prSet>
      <dgm:spPr/>
    </dgm:pt>
  </dgm:ptLst>
  <dgm:cxnLst>
    <dgm:cxn modelId="{7E3F954E-6550-494D-8EDF-35FDB3A1EA10}" srcId="{F83B5F3F-66F1-417A-BDDE-C45C1C374241}" destId="{AF07C315-DEB1-4108-B60E-C07370ADE8F7}" srcOrd="1" destOrd="0" parTransId="{33C64855-AAB5-4010-A9BD-AA6D5533A57B}" sibTransId="{056D3646-2BD8-4FF2-B5D3-286616F799EE}"/>
    <dgm:cxn modelId="{B28A7683-4A1B-42F6-A8D5-140C264C94A4}" type="presOf" srcId="{6C458015-69DF-4E30-86FC-610C0027C553}" destId="{2D053100-43EC-4882-BF96-08077952A380}" srcOrd="0" destOrd="0" presId="urn:microsoft.com/office/officeart/2005/8/layout/hList6"/>
    <dgm:cxn modelId="{C6C5E4A7-A068-40FC-976C-8EE377CD1FD6}" srcId="{F83B5F3F-66F1-417A-BDDE-C45C1C374241}" destId="{421804E1-F9CB-4049-95B6-12BA96648F82}" srcOrd="2" destOrd="0" parTransId="{FAC83B03-FCF9-4AE9-B77F-D1AAA3BD336F}" sibTransId="{64823E3B-02BA-4BF6-A5F1-9F5396E8677B}"/>
    <dgm:cxn modelId="{9242FAD2-7340-4C82-8AD8-B5EE774AFDA7}" srcId="{F83B5F3F-66F1-417A-BDDE-C45C1C374241}" destId="{6C458015-69DF-4E30-86FC-610C0027C553}" srcOrd="0" destOrd="0" parTransId="{3F026798-3924-4F4A-B527-C43AE87A6870}" sibTransId="{E92834FF-5BAC-4BAD-9B9F-EFAC4861916A}"/>
    <dgm:cxn modelId="{5F5BBDDC-9DFD-49C2-BD86-EA1798F90516}" type="presOf" srcId="{421804E1-F9CB-4049-95B6-12BA96648F82}" destId="{FDE4D091-A8B2-4CCB-A836-F95ED202CD93}" srcOrd="0" destOrd="0" presId="urn:microsoft.com/office/officeart/2005/8/layout/hList6"/>
    <dgm:cxn modelId="{32BD87E1-ED06-4F46-9B7C-214E5E277D31}" type="presOf" srcId="{AF07C315-DEB1-4108-B60E-C07370ADE8F7}" destId="{43509E42-B20E-4EF0-A3B0-C17A7C95C910}" srcOrd="0" destOrd="0" presId="urn:microsoft.com/office/officeart/2005/8/layout/hList6"/>
    <dgm:cxn modelId="{843574E3-6195-4275-BAF0-02CD082C2BC6}" type="presOf" srcId="{F83B5F3F-66F1-417A-BDDE-C45C1C374241}" destId="{1D618725-4513-4832-998C-5EA1F7433161}" srcOrd="0" destOrd="0" presId="urn:microsoft.com/office/officeart/2005/8/layout/hList6"/>
    <dgm:cxn modelId="{5019DC45-69FA-44BB-B01B-901F42C54C75}" type="presParOf" srcId="{1D618725-4513-4832-998C-5EA1F7433161}" destId="{2D053100-43EC-4882-BF96-08077952A380}" srcOrd="0" destOrd="0" presId="urn:microsoft.com/office/officeart/2005/8/layout/hList6"/>
    <dgm:cxn modelId="{D8EC24FC-A889-47D5-892D-DE7D871D13D5}" type="presParOf" srcId="{1D618725-4513-4832-998C-5EA1F7433161}" destId="{FB1F446C-FFBF-4C2D-9EFD-94C3BB2F458F}" srcOrd="1" destOrd="0" presId="urn:microsoft.com/office/officeart/2005/8/layout/hList6"/>
    <dgm:cxn modelId="{545BD2C3-A7BA-43B4-B152-B1C97E4AB85C}" type="presParOf" srcId="{1D618725-4513-4832-998C-5EA1F7433161}" destId="{43509E42-B20E-4EF0-A3B0-C17A7C95C910}" srcOrd="2" destOrd="0" presId="urn:microsoft.com/office/officeart/2005/8/layout/hList6"/>
    <dgm:cxn modelId="{6664E212-CDA0-4F6C-AB1A-E999D38A887F}" type="presParOf" srcId="{1D618725-4513-4832-998C-5EA1F7433161}" destId="{636C97DC-96EE-49A3-A092-454D8BD73C52}" srcOrd="3" destOrd="0" presId="urn:microsoft.com/office/officeart/2005/8/layout/hList6"/>
    <dgm:cxn modelId="{E9AC3ADC-A399-4D67-ACC3-8962274FC0D0}" type="presParOf" srcId="{1D618725-4513-4832-998C-5EA1F7433161}" destId="{FDE4D091-A8B2-4CCB-A836-F95ED202CD9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3B2EE-7DEA-48CF-9A4B-7C79014B251F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EC6EC-32C4-47ED-8D53-6210BC672B86}">
      <dgm:prSet phldrT="[Text]"/>
      <dgm:spPr>
        <a:noFill/>
        <a:ln>
          <a:noFill/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Our Solution: Biometric Voting with OTP Verification</a:t>
          </a:r>
          <a:endParaRPr lang="en-US" dirty="0">
            <a:solidFill>
              <a:schemeClr val="tx1"/>
            </a:solidFill>
          </a:endParaRPr>
        </a:p>
      </dgm:t>
    </dgm:pt>
    <dgm:pt modelId="{44065C34-1CD6-4D21-9BEB-D9964C405A64}" type="parTrans" cxnId="{F7FA3CDC-4661-46C4-A0E5-9BAFA3D4DA9C}">
      <dgm:prSet/>
      <dgm:spPr/>
      <dgm:t>
        <a:bodyPr/>
        <a:lstStyle/>
        <a:p>
          <a:endParaRPr lang="en-US"/>
        </a:p>
      </dgm:t>
    </dgm:pt>
    <dgm:pt modelId="{0B54BD0E-94A3-4C20-B2B2-E3C329ADBAD4}" type="sibTrans" cxnId="{F7FA3CDC-4661-46C4-A0E5-9BAFA3D4DA9C}">
      <dgm:prSet/>
      <dgm:spPr/>
      <dgm:t>
        <a:bodyPr/>
        <a:lstStyle/>
        <a:p>
          <a:endParaRPr lang="en-US"/>
        </a:p>
      </dgm:t>
    </dgm:pt>
    <dgm:pt modelId="{93240852-385F-40FD-BFB4-2CA5CC172B24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Authenticate voters using fingerprint or facial recognition</a:t>
          </a:r>
        </a:p>
      </dgm:t>
    </dgm:pt>
    <dgm:pt modelId="{C83F5082-A1C3-4490-ACD7-9D571D83868F}" type="parTrans" cxnId="{7645686E-A86B-497A-9697-2AE84EED5B6D}">
      <dgm:prSet/>
      <dgm:spPr/>
      <dgm:t>
        <a:bodyPr/>
        <a:lstStyle/>
        <a:p>
          <a:endParaRPr lang="en-US"/>
        </a:p>
      </dgm:t>
    </dgm:pt>
    <dgm:pt modelId="{B5A67412-3FDA-48C4-BED7-6979642CD515}" type="sibTrans" cxnId="{7645686E-A86B-497A-9697-2AE84EED5B6D}">
      <dgm:prSet/>
      <dgm:spPr/>
      <dgm:t>
        <a:bodyPr/>
        <a:lstStyle/>
        <a:p>
          <a:endParaRPr lang="en-US"/>
        </a:p>
      </dgm:t>
    </dgm:pt>
    <dgm:pt modelId="{EE0FE6DD-05C2-46D2-B045-5B3E17DDF5CB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SMS confirmation for secure, traceable voting</a:t>
          </a:r>
        </a:p>
      </dgm:t>
    </dgm:pt>
    <dgm:pt modelId="{B65D5ED7-C3A2-469E-A093-29369B3B802B}" type="parTrans" cxnId="{51D6F89E-778E-42DC-B1B9-28AD00785523}">
      <dgm:prSet/>
      <dgm:spPr/>
      <dgm:t>
        <a:bodyPr/>
        <a:lstStyle/>
        <a:p>
          <a:endParaRPr lang="en-US"/>
        </a:p>
      </dgm:t>
    </dgm:pt>
    <dgm:pt modelId="{7868C6F6-7F46-4C05-B3CF-B6B81FAF6074}" type="sibTrans" cxnId="{51D6F89E-778E-42DC-B1B9-28AD00785523}">
      <dgm:prSet/>
      <dgm:spPr/>
      <dgm:t>
        <a:bodyPr/>
        <a:lstStyle/>
        <a:p>
          <a:endParaRPr lang="en-US"/>
        </a:p>
      </dgm:t>
    </dgm:pt>
    <dgm:pt modelId="{A3A0B243-C04D-467E-B852-ECCBCFC3A409}" type="pres">
      <dgm:prSet presAssocID="{D9E3B2EE-7DEA-48CF-9A4B-7C79014B251F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BE8B5083-9CCB-44D6-A5DA-593615DAF95D}" type="pres">
      <dgm:prSet presAssocID="{5A5EC6EC-32C4-47ED-8D53-6210BC672B86}" presName="root" presStyleCnt="0">
        <dgm:presLayoutVars>
          <dgm:chMax/>
          <dgm:chPref val="4"/>
        </dgm:presLayoutVars>
      </dgm:prSet>
      <dgm:spPr/>
    </dgm:pt>
    <dgm:pt modelId="{EBAF00A7-B676-4977-B343-B1224D6EFC52}" type="pres">
      <dgm:prSet presAssocID="{5A5EC6EC-32C4-47ED-8D53-6210BC672B86}" presName="rootComposite" presStyleCnt="0">
        <dgm:presLayoutVars/>
      </dgm:prSet>
      <dgm:spPr/>
    </dgm:pt>
    <dgm:pt modelId="{5CBEB675-F6F5-4399-9D15-697F174790FE}" type="pres">
      <dgm:prSet presAssocID="{5A5EC6EC-32C4-47ED-8D53-6210BC672B86}" presName="rootText" presStyleLbl="node0" presStyleIdx="0" presStyleCnt="1">
        <dgm:presLayoutVars>
          <dgm:chMax/>
          <dgm:chPref val="4"/>
        </dgm:presLayoutVars>
      </dgm:prSet>
      <dgm:spPr/>
    </dgm:pt>
    <dgm:pt modelId="{39A4C623-9702-41FD-9086-F673ED3BAADE}" type="pres">
      <dgm:prSet presAssocID="{5A5EC6EC-32C4-47ED-8D53-6210BC672B86}" presName="childShape" presStyleCnt="0">
        <dgm:presLayoutVars>
          <dgm:chMax val="0"/>
          <dgm:chPref val="0"/>
        </dgm:presLayoutVars>
      </dgm:prSet>
      <dgm:spPr/>
    </dgm:pt>
    <dgm:pt modelId="{B8AA855D-1894-4862-AE33-42F92821973B}" type="pres">
      <dgm:prSet presAssocID="{93240852-385F-40FD-BFB4-2CA5CC172B24}" presName="childComposite" presStyleCnt="0">
        <dgm:presLayoutVars>
          <dgm:chMax val="0"/>
          <dgm:chPref val="0"/>
        </dgm:presLayoutVars>
      </dgm:prSet>
      <dgm:spPr/>
    </dgm:pt>
    <dgm:pt modelId="{1F30E5A9-C9F2-4420-B8BE-6BC29262049C}" type="pres">
      <dgm:prSet presAssocID="{93240852-385F-40FD-BFB4-2CA5CC172B24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A9DF259-D828-4F4B-BEFC-E47873D7AE88}" type="pres">
      <dgm:prSet presAssocID="{93240852-385F-40FD-BFB4-2CA5CC172B24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C2F0CCDD-47B4-4092-B39A-107380BF9807}" type="pres">
      <dgm:prSet presAssocID="{EE0FE6DD-05C2-46D2-B045-5B3E17DDF5CB}" presName="childComposite" presStyleCnt="0">
        <dgm:presLayoutVars>
          <dgm:chMax val="0"/>
          <dgm:chPref val="0"/>
        </dgm:presLayoutVars>
      </dgm:prSet>
      <dgm:spPr/>
    </dgm:pt>
    <dgm:pt modelId="{66842EE9-E879-4587-8AFB-0F78ABAB6892}" type="pres">
      <dgm:prSet presAssocID="{EE0FE6DD-05C2-46D2-B045-5B3E17DDF5CB}" presName="Image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61F9572-4709-4E5E-8388-0ABE51E2494C}" type="pres">
      <dgm:prSet presAssocID="{EE0FE6DD-05C2-46D2-B045-5B3E17DDF5CB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645686E-A86B-497A-9697-2AE84EED5B6D}" srcId="{5A5EC6EC-32C4-47ED-8D53-6210BC672B86}" destId="{93240852-385F-40FD-BFB4-2CA5CC172B24}" srcOrd="0" destOrd="0" parTransId="{C83F5082-A1C3-4490-ACD7-9D571D83868F}" sibTransId="{B5A67412-3FDA-48C4-BED7-6979642CD515}"/>
    <dgm:cxn modelId="{59F21672-BD07-4C74-8A10-CC741952D2D9}" type="presOf" srcId="{93240852-385F-40FD-BFB4-2CA5CC172B24}" destId="{2A9DF259-D828-4F4B-BEFC-E47873D7AE88}" srcOrd="0" destOrd="0" presId="urn:microsoft.com/office/officeart/2008/layout/PictureAccentList"/>
    <dgm:cxn modelId="{30365F8C-CF89-46F9-A1AD-45CDCB50A094}" type="presOf" srcId="{5A5EC6EC-32C4-47ED-8D53-6210BC672B86}" destId="{5CBEB675-F6F5-4399-9D15-697F174790FE}" srcOrd="0" destOrd="0" presId="urn:microsoft.com/office/officeart/2008/layout/PictureAccentList"/>
    <dgm:cxn modelId="{51D6F89E-778E-42DC-B1B9-28AD00785523}" srcId="{5A5EC6EC-32C4-47ED-8D53-6210BC672B86}" destId="{EE0FE6DD-05C2-46D2-B045-5B3E17DDF5CB}" srcOrd="1" destOrd="0" parTransId="{B65D5ED7-C3A2-469E-A093-29369B3B802B}" sibTransId="{7868C6F6-7F46-4C05-B3CF-B6B81FAF6074}"/>
    <dgm:cxn modelId="{0A4E74B1-F19E-4654-BAB2-0CD88014F6D6}" type="presOf" srcId="{EE0FE6DD-05C2-46D2-B045-5B3E17DDF5CB}" destId="{161F9572-4709-4E5E-8388-0ABE51E2494C}" srcOrd="0" destOrd="0" presId="urn:microsoft.com/office/officeart/2008/layout/PictureAccentList"/>
    <dgm:cxn modelId="{A88357CC-41EB-4DDF-8C68-D54050547DEA}" type="presOf" srcId="{D9E3B2EE-7DEA-48CF-9A4B-7C79014B251F}" destId="{A3A0B243-C04D-467E-B852-ECCBCFC3A409}" srcOrd="0" destOrd="0" presId="urn:microsoft.com/office/officeart/2008/layout/PictureAccentList"/>
    <dgm:cxn modelId="{F7FA3CDC-4661-46C4-A0E5-9BAFA3D4DA9C}" srcId="{D9E3B2EE-7DEA-48CF-9A4B-7C79014B251F}" destId="{5A5EC6EC-32C4-47ED-8D53-6210BC672B86}" srcOrd="0" destOrd="0" parTransId="{44065C34-1CD6-4D21-9BEB-D9964C405A64}" sibTransId="{0B54BD0E-94A3-4C20-B2B2-E3C329ADBAD4}"/>
    <dgm:cxn modelId="{B07FB5A6-C188-474E-8003-0D77912708F8}" type="presParOf" srcId="{A3A0B243-C04D-467E-B852-ECCBCFC3A409}" destId="{BE8B5083-9CCB-44D6-A5DA-593615DAF95D}" srcOrd="0" destOrd="0" presId="urn:microsoft.com/office/officeart/2008/layout/PictureAccentList"/>
    <dgm:cxn modelId="{C3089CA9-BF17-4BEF-85DB-DF3E4017B647}" type="presParOf" srcId="{BE8B5083-9CCB-44D6-A5DA-593615DAF95D}" destId="{EBAF00A7-B676-4977-B343-B1224D6EFC52}" srcOrd="0" destOrd="0" presId="urn:microsoft.com/office/officeart/2008/layout/PictureAccentList"/>
    <dgm:cxn modelId="{12CA0100-F0E0-4766-A0E7-5FA0563224E3}" type="presParOf" srcId="{EBAF00A7-B676-4977-B343-B1224D6EFC52}" destId="{5CBEB675-F6F5-4399-9D15-697F174790FE}" srcOrd="0" destOrd="0" presId="urn:microsoft.com/office/officeart/2008/layout/PictureAccentList"/>
    <dgm:cxn modelId="{FB0DB280-190E-46E1-9AB8-BA7AD5B1CEA3}" type="presParOf" srcId="{BE8B5083-9CCB-44D6-A5DA-593615DAF95D}" destId="{39A4C623-9702-41FD-9086-F673ED3BAADE}" srcOrd="1" destOrd="0" presId="urn:microsoft.com/office/officeart/2008/layout/PictureAccentList"/>
    <dgm:cxn modelId="{22FA4286-B104-4602-99C3-4EE1F990B441}" type="presParOf" srcId="{39A4C623-9702-41FD-9086-F673ED3BAADE}" destId="{B8AA855D-1894-4862-AE33-42F92821973B}" srcOrd="0" destOrd="0" presId="urn:microsoft.com/office/officeart/2008/layout/PictureAccentList"/>
    <dgm:cxn modelId="{FF6B213F-EDE4-4350-98EF-9B67E35679D6}" type="presParOf" srcId="{B8AA855D-1894-4862-AE33-42F92821973B}" destId="{1F30E5A9-C9F2-4420-B8BE-6BC29262049C}" srcOrd="0" destOrd="0" presId="urn:microsoft.com/office/officeart/2008/layout/PictureAccentList"/>
    <dgm:cxn modelId="{BA309517-B03A-4672-B103-F8BD4EFFCA78}" type="presParOf" srcId="{B8AA855D-1894-4862-AE33-42F92821973B}" destId="{2A9DF259-D828-4F4B-BEFC-E47873D7AE88}" srcOrd="1" destOrd="0" presId="urn:microsoft.com/office/officeart/2008/layout/PictureAccentList"/>
    <dgm:cxn modelId="{B885E1AB-D0F8-4C4F-B37D-943606B4FA90}" type="presParOf" srcId="{39A4C623-9702-41FD-9086-F673ED3BAADE}" destId="{C2F0CCDD-47B4-4092-B39A-107380BF9807}" srcOrd="1" destOrd="0" presId="urn:microsoft.com/office/officeart/2008/layout/PictureAccentList"/>
    <dgm:cxn modelId="{FE628FC7-EB94-44A1-9665-596B80A00598}" type="presParOf" srcId="{C2F0CCDD-47B4-4092-B39A-107380BF9807}" destId="{66842EE9-E879-4587-8AFB-0F78ABAB6892}" srcOrd="0" destOrd="0" presId="urn:microsoft.com/office/officeart/2008/layout/PictureAccentList"/>
    <dgm:cxn modelId="{4E556176-9DE1-41EE-A5DF-D5B4C8144B50}" type="presParOf" srcId="{C2F0CCDD-47B4-4092-B39A-107380BF9807}" destId="{161F9572-4709-4E5E-8388-0ABE51E2494C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53100-43EC-4882-BF96-08077952A380}">
      <dsp:nvSpPr>
        <dsp:cNvPr id="0" name=""/>
        <dsp:cNvSpPr/>
      </dsp:nvSpPr>
      <dsp:spPr>
        <a:xfrm rot="16200000">
          <a:off x="-982943" y="984082"/>
          <a:ext cx="4930775" cy="2962609"/>
        </a:xfrm>
        <a:prstGeom prst="flowChartManualOperation">
          <a:avLst/>
        </a:prstGeom>
        <a:gradFill rotWithShape="0">
          <a:gsLst>
            <a:gs pos="0">
              <a:srgbClr val="00B0F0"/>
            </a:gs>
            <a:gs pos="69000">
              <a:schemeClr val="accent1">
                <a:lumMod val="45000"/>
                <a:lumOff val="55000"/>
              </a:schemeClr>
            </a:gs>
            <a:gs pos="96000">
              <a:srgbClr val="00B0F0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10344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</a:rPr>
            <a:t>Voter impersonation</a:t>
          </a:r>
        </a:p>
      </dsp:txBody>
      <dsp:txXfrm rot="5400000">
        <a:off x="1140" y="986154"/>
        <a:ext cx="2962609" cy="2958465"/>
      </dsp:txXfrm>
    </dsp:sp>
    <dsp:sp modelId="{43509E42-B20E-4EF0-A3B0-C17A7C95C910}">
      <dsp:nvSpPr>
        <dsp:cNvPr id="0" name=""/>
        <dsp:cNvSpPr/>
      </dsp:nvSpPr>
      <dsp:spPr>
        <a:xfrm rot="16200000">
          <a:off x="5326053" y="984082"/>
          <a:ext cx="4930775" cy="2962609"/>
        </a:xfrm>
        <a:prstGeom prst="flowChartManualOperation">
          <a:avLst/>
        </a:prstGeom>
        <a:gradFill rotWithShape="0">
          <a:gsLst>
            <a:gs pos="24000">
              <a:schemeClr val="accent1"/>
            </a:gs>
            <a:gs pos="69000">
              <a:schemeClr val="accent1">
                <a:lumMod val="45000"/>
                <a:lumOff val="55000"/>
              </a:schemeClr>
            </a:gs>
            <a:gs pos="96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10344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</a:rPr>
            <a:t>Fake or duplicate votes</a:t>
          </a:r>
        </a:p>
      </dsp:txBody>
      <dsp:txXfrm rot="5400000">
        <a:off x="6310136" y="986154"/>
        <a:ext cx="2962609" cy="2958465"/>
      </dsp:txXfrm>
    </dsp:sp>
    <dsp:sp modelId="{FDE4D091-A8B2-4CCB-A836-F95ED202CD93}">
      <dsp:nvSpPr>
        <dsp:cNvPr id="0" name=""/>
        <dsp:cNvSpPr/>
      </dsp:nvSpPr>
      <dsp:spPr>
        <a:xfrm rot="16200000">
          <a:off x="2170115" y="984082"/>
          <a:ext cx="4930775" cy="2962609"/>
        </a:xfrm>
        <a:prstGeom prst="flowChartManualOperation">
          <a:avLst/>
        </a:prstGeom>
        <a:gradFill rotWithShape="0">
          <a:gsLst>
            <a:gs pos="20000">
              <a:schemeClr val="accent5"/>
            </a:gs>
            <a:gs pos="54000">
              <a:schemeClr val="accent1">
                <a:lumMod val="45000"/>
                <a:lumOff val="55000"/>
              </a:schemeClr>
            </a:gs>
            <a:gs pos="69000">
              <a:schemeClr val="accent1">
                <a:lumMod val="45000"/>
                <a:lumOff val="55000"/>
              </a:schemeClr>
            </a:gs>
            <a:gs pos="89000">
              <a:schemeClr val="accent5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10344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chemeClr val="tx1"/>
              </a:solidFill>
            </a:rPr>
            <a:t>Lack of transparency</a:t>
          </a:r>
        </a:p>
      </dsp:txBody>
      <dsp:txXfrm rot="5400000">
        <a:off x="3154198" y="986154"/>
        <a:ext cx="2962609" cy="2958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EB675-F6F5-4399-9D15-697F174790FE}">
      <dsp:nvSpPr>
        <dsp:cNvPr id="0" name=""/>
        <dsp:cNvSpPr/>
      </dsp:nvSpPr>
      <dsp:spPr>
        <a:xfrm>
          <a:off x="0" y="608964"/>
          <a:ext cx="11658599" cy="1739900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b="1" kern="1200" dirty="0">
              <a:solidFill>
                <a:schemeClr val="tx1"/>
              </a:solidFill>
            </a:rPr>
            <a:t>Our Solution: Biometric Voting with OTP Verification</a:t>
          </a:r>
          <a:endParaRPr lang="en-US" sz="5300" kern="1200" dirty="0">
            <a:solidFill>
              <a:schemeClr val="tx1"/>
            </a:solidFill>
          </a:endParaRPr>
        </a:p>
      </dsp:txBody>
      <dsp:txXfrm>
        <a:off x="50960" y="659924"/>
        <a:ext cx="11556679" cy="1637980"/>
      </dsp:txXfrm>
    </dsp:sp>
    <dsp:sp modelId="{1F30E5A9-C9F2-4420-B8BE-6BC29262049C}">
      <dsp:nvSpPr>
        <dsp:cNvPr id="0" name=""/>
        <dsp:cNvSpPr/>
      </dsp:nvSpPr>
      <dsp:spPr>
        <a:xfrm>
          <a:off x="0" y="2662047"/>
          <a:ext cx="1739900" cy="17399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DF259-D828-4F4B-BEFC-E47873D7AE88}">
      <dsp:nvSpPr>
        <dsp:cNvPr id="0" name=""/>
        <dsp:cNvSpPr/>
      </dsp:nvSpPr>
      <dsp:spPr>
        <a:xfrm>
          <a:off x="1844293" y="2662047"/>
          <a:ext cx="9814306" cy="1739900"/>
        </a:xfrm>
        <a:prstGeom prst="roundRect">
          <a:avLst>
            <a:gd name="adj" fmla="val 166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Authenticate voters using fingerprint or facial recognition</a:t>
          </a:r>
        </a:p>
      </dsp:txBody>
      <dsp:txXfrm>
        <a:off x="1929243" y="2746997"/>
        <a:ext cx="9644406" cy="1570000"/>
      </dsp:txXfrm>
    </dsp:sp>
    <dsp:sp modelId="{66842EE9-E879-4587-8AFB-0F78ABAB6892}">
      <dsp:nvSpPr>
        <dsp:cNvPr id="0" name=""/>
        <dsp:cNvSpPr/>
      </dsp:nvSpPr>
      <dsp:spPr>
        <a:xfrm>
          <a:off x="0" y="4610735"/>
          <a:ext cx="1739900" cy="1739900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F9572-4709-4E5E-8388-0ABE51E2494C}">
      <dsp:nvSpPr>
        <dsp:cNvPr id="0" name=""/>
        <dsp:cNvSpPr/>
      </dsp:nvSpPr>
      <dsp:spPr>
        <a:xfrm>
          <a:off x="1844293" y="4610735"/>
          <a:ext cx="9814306" cy="1739900"/>
        </a:xfrm>
        <a:prstGeom prst="roundRect">
          <a:avLst>
            <a:gd name="adj" fmla="val 1667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SMS confirmation for secure, traceable voting</a:t>
          </a:r>
        </a:p>
      </dsp:txBody>
      <dsp:txXfrm>
        <a:off x="1929243" y="4695685"/>
        <a:ext cx="9644406" cy="157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CDC8-4B32-4B06-8BC6-C9C60E2E2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F0D4F-C82E-4AB4-BA11-8252831E3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4CD92-D0E8-4038-BC7E-EEB92BA4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2CA8-9570-4BDD-9A56-4685A8B2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E56DA-CE38-4582-8845-BD40BAC8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2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DA05-C1A8-4798-BCDE-9F5C9FE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BF935-ACE3-4B72-A8D7-31D122E64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D3F2-385C-42D4-8BA0-2E51FE67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939E0-D050-4E94-83A1-22910642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6F31-A977-47BB-9C49-032F86B6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7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3160D-9039-42E6-AB6B-C5869F995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555B2-9AF2-48E4-AE60-4F4574FA2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2248C-29C5-491B-8EA9-84BA4962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B9905-32E6-41C8-B9C0-6570CF54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B3FCA-4BEB-409A-BBDA-CD7807E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93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0C37-A358-4700-8A8A-40511348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9A15F-D52D-4696-8C43-3A976390C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90E4-4162-42C2-AB8C-EB9C67F0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EA7E-609E-4180-905B-1658512E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1B54F-8229-4A19-96DB-18447B88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03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848A-1D05-4A67-83A3-A4F34539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7BF4-42BC-47D9-B71F-12BD43791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86D2C-617D-494F-A647-725888B9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C0C39-3875-4595-8CD9-B4D04E8C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BC3CE-FE59-4123-A023-399DEED9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719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AAF9-076D-4871-B071-7ED847D4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2426B-354D-444D-A319-B4425F919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08014-3908-4972-B993-856C42AB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0B8CA-FBF6-49E3-BEB2-6BD2E53A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F237E-D591-4BC8-AD7B-AFC97B49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77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B3C6-9AEA-4E03-9C11-1AAA1513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A9F8-24F9-4AA0-B9D4-4359154BD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B1EA-C9E9-493C-B086-A54472B22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D77F0-E7E0-46C1-A87C-05A09C61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04C21-D12A-45CE-8280-9AD0A3E4F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945C0-922D-4339-9368-18CE21F1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29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6DBA-2420-4297-A502-9EC0DE69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A2FD-3F36-4953-AD4B-F0915FFFC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71FE6-1FF4-4C9B-ACDE-2AD32BE5F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A86EB-C2BE-449F-9717-8F874154C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40174-A660-4AF0-A4B9-97242D38C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2CB73-20F7-4E58-B90F-1DDEE281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78BE6-62CD-4F6B-B1EA-94AD0EF7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87EE4-A62D-494D-A793-0C9ED26A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43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5785-3C7D-4CFB-BD95-442431BE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8F1EA-5BAF-4EC8-8C82-C522C737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4CAAE-0406-47EB-877E-363C7DD0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99DD9-9EC6-40B5-A297-2F5ABEA3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55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D5192-B021-41ED-9B3A-F7ACD4DF7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814A5-566D-43F2-A8B1-8CFFE318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8C2E8-1623-4750-A9D7-1F9B0B93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26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521E-C16C-4DDE-9904-C22EAA86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E9C1-0888-4A59-9A81-6C287A643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BA95-9704-466F-A8BC-32AF441FD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EEF7F-496D-48C0-8EFC-E8435D86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F7D29-1522-4710-88D4-F140B503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9AEE3-A610-43A9-98DF-D05044F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73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3C08-D6DB-48D6-8454-5A5E920B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DAF9D-C72A-46F8-81E7-95D6D248F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D9529-1F56-457C-A046-6804769B4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36B4E-DD5B-4EC2-AFD3-55DA6B30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3FE99-7CE6-4418-8A9D-FFE0F8F83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D22D7-9A1D-4155-87E5-F8A1EF72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118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37227-4A33-4A0A-8E6A-9F4E4F79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04D19-A307-4897-9ECC-5AC527AF5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74DB8-002E-4F58-8FEE-3C3FBE2EB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6928F-F7F3-49EE-B179-57DF11EB6383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A8F4-549A-40E7-AA87-116662F6A1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3B04-4C14-4437-BCF3-D9D98488E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F5EF7-F90A-4594-9E13-163E5AAE9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86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2" title="Defocused Particles Cyan Blue">
            <a:hlinkClick r:id="" action="ppaction://media"/>
            <a:extLst>
              <a:ext uri="{FF2B5EF4-FFF2-40B4-BE49-F238E27FC236}">
                <a16:creationId xmlns:a16="http://schemas.microsoft.com/office/drawing/2014/main" id="{EA997886-5159-817B-C2A9-724EA7DD8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73992-5D50-739B-D792-24E0F50D1DB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42933" y="5283319"/>
                </a:moveTo>
                <a:cubicBezTo>
                  <a:pt x="6026106" y="5283319"/>
                  <a:pt x="6011772" y="5289239"/>
                  <a:pt x="5999931" y="5301081"/>
                </a:cubicBezTo>
                <a:cubicBezTo>
                  <a:pt x="5988090" y="5312922"/>
                  <a:pt x="5982169" y="5327152"/>
                  <a:pt x="5982169" y="5343771"/>
                </a:cubicBezTo>
                <a:cubicBezTo>
                  <a:pt x="5982169" y="5360598"/>
                  <a:pt x="5988090" y="5374932"/>
                  <a:pt x="5999931" y="5386773"/>
                </a:cubicBezTo>
                <a:cubicBezTo>
                  <a:pt x="6011772" y="5398614"/>
                  <a:pt x="6026106" y="5404535"/>
                  <a:pt x="6042933" y="5404535"/>
                </a:cubicBezTo>
                <a:cubicBezTo>
                  <a:pt x="6059552" y="5404535"/>
                  <a:pt x="6073782" y="5398614"/>
                  <a:pt x="6085624" y="5386773"/>
                </a:cubicBezTo>
                <a:cubicBezTo>
                  <a:pt x="6097464" y="5374932"/>
                  <a:pt x="6103385" y="5360598"/>
                  <a:pt x="6103385" y="5343771"/>
                </a:cubicBezTo>
                <a:cubicBezTo>
                  <a:pt x="6103385" y="5327152"/>
                  <a:pt x="6097464" y="5312922"/>
                  <a:pt x="6085624" y="5301081"/>
                </a:cubicBezTo>
                <a:cubicBezTo>
                  <a:pt x="6073782" y="5289239"/>
                  <a:pt x="6059552" y="5283319"/>
                  <a:pt x="6042933" y="5283319"/>
                </a:cubicBezTo>
                <a:close/>
                <a:moveTo>
                  <a:pt x="5906099" y="5263064"/>
                </a:moveTo>
                <a:cubicBezTo>
                  <a:pt x="5901737" y="5263064"/>
                  <a:pt x="5898309" y="5264259"/>
                  <a:pt x="5895816" y="5266648"/>
                </a:cubicBezTo>
                <a:cubicBezTo>
                  <a:pt x="5893323" y="5269037"/>
                  <a:pt x="5890934" y="5273555"/>
                  <a:pt x="5888649" y="5280203"/>
                </a:cubicBezTo>
                <a:cubicBezTo>
                  <a:pt x="5883871" y="5293706"/>
                  <a:pt x="5878834" y="5304560"/>
                  <a:pt x="5873536" y="5312766"/>
                </a:cubicBezTo>
                <a:cubicBezTo>
                  <a:pt x="5868239" y="5320972"/>
                  <a:pt x="5861125" y="5328918"/>
                  <a:pt x="5852191" y="5336604"/>
                </a:cubicBezTo>
                <a:cubicBezTo>
                  <a:pt x="5843258" y="5344290"/>
                  <a:pt x="5834377" y="5350003"/>
                  <a:pt x="5825548" y="5353742"/>
                </a:cubicBezTo>
                <a:cubicBezTo>
                  <a:pt x="5816720" y="5357482"/>
                  <a:pt x="5805554" y="5360390"/>
                  <a:pt x="5792050" y="5362467"/>
                </a:cubicBezTo>
                <a:lnTo>
                  <a:pt x="5792050" y="5396121"/>
                </a:lnTo>
                <a:lnTo>
                  <a:pt x="5921680" y="5396121"/>
                </a:lnTo>
                <a:lnTo>
                  <a:pt x="5921680" y="5286123"/>
                </a:lnTo>
                <a:cubicBezTo>
                  <a:pt x="5921680" y="5277606"/>
                  <a:pt x="5920537" y="5271633"/>
                  <a:pt x="5918252" y="5268206"/>
                </a:cubicBezTo>
                <a:cubicBezTo>
                  <a:pt x="5915967" y="5264778"/>
                  <a:pt x="5911916" y="5263064"/>
                  <a:pt x="5906099" y="5263064"/>
                </a:cubicBezTo>
                <a:close/>
                <a:moveTo>
                  <a:pt x="3172425" y="5263064"/>
                </a:moveTo>
                <a:cubicBezTo>
                  <a:pt x="3168062" y="5263064"/>
                  <a:pt x="3164635" y="5264259"/>
                  <a:pt x="3162142" y="5266648"/>
                </a:cubicBezTo>
                <a:cubicBezTo>
                  <a:pt x="3159649" y="5269037"/>
                  <a:pt x="3157260" y="5273555"/>
                  <a:pt x="3154975" y="5280203"/>
                </a:cubicBezTo>
                <a:cubicBezTo>
                  <a:pt x="3150197" y="5293706"/>
                  <a:pt x="3145159" y="5304560"/>
                  <a:pt x="3139862" y="5312766"/>
                </a:cubicBezTo>
                <a:cubicBezTo>
                  <a:pt x="3134564" y="5320972"/>
                  <a:pt x="3127449" y="5328918"/>
                  <a:pt x="3118517" y="5336604"/>
                </a:cubicBezTo>
                <a:cubicBezTo>
                  <a:pt x="3109584" y="5344290"/>
                  <a:pt x="3100703" y="5350003"/>
                  <a:pt x="3091874" y="5353742"/>
                </a:cubicBezTo>
                <a:cubicBezTo>
                  <a:pt x="3083045" y="5357482"/>
                  <a:pt x="3071879" y="5360390"/>
                  <a:pt x="3058376" y="5362467"/>
                </a:cubicBezTo>
                <a:lnTo>
                  <a:pt x="3058376" y="5396121"/>
                </a:lnTo>
                <a:lnTo>
                  <a:pt x="3188005" y="5396121"/>
                </a:lnTo>
                <a:lnTo>
                  <a:pt x="3188005" y="5286123"/>
                </a:lnTo>
                <a:cubicBezTo>
                  <a:pt x="3188005" y="5277606"/>
                  <a:pt x="3186862" y="5271633"/>
                  <a:pt x="3184577" y="5268206"/>
                </a:cubicBezTo>
                <a:cubicBezTo>
                  <a:pt x="3182292" y="5264778"/>
                  <a:pt x="3178242" y="5263064"/>
                  <a:pt x="3172425" y="5263064"/>
                </a:cubicBezTo>
                <a:close/>
                <a:moveTo>
                  <a:pt x="9866810" y="5239070"/>
                </a:moveTo>
                <a:cubicBezTo>
                  <a:pt x="9861825" y="5239278"/>
                  <a:pt x="9857670" y="5241407"/>
                  <a:pt x="9854346" y="5245458"/>
                </a:cubicBezTo>
                <a:cubicBezTo>
                  <a:pt x="9851022" y="5249509"/>
                  <a:pt x="9849360" y="5254443"/>
                  <a:pt x="9849360" y="5260260"/>
                </a:cubicBezTo>
                <a:lnTo>
                  <a:pt x="9849360" y="5373685"/>
                </a:lnTo>
                <a:cubicBezTo>
                  <a:pt x="9849360" y="5391551"/>
                  <a:pt x="9855178" y="5400484"/>
                  <a:pt x="9866810" y="5400484"/>
                </a:cubicBezTo>
                <a:cubicBezTo>
                  <a:pt x="9871173" y="5400484"/>
                  <a:pt x="9875224" y="5398199"/>
                  <a:pt x="9878964" y="5393628"/>
                </a:cubicBezTo>
                <a:cubicBezTo>
                  <a:pt x="9883534" y="5388227"/>
                  <a:pt x="9886858" y="5384851"/>
                  <a:pt x="9888935" y="5383501"/>
                </a:cubicBezTo>
                <a:cubicBezTo>
                  <a:pt x="9891012" y="5382151"/>
                  <a:pt x="9894128" y="5381476"/>
                  <a:pt x="9898283" y="5381476"/>
                </a:cubicBezTo>
                <a:cubicBezTo>
                  <a:pt x="9900984" y="5381476"/>
                  <a:pt x="9903788" y="5381995"/>
                  <a:pt x="9906696" y="5383034"/>
                </a:cubicBezTo>
                <a:cubicBezTo>
                  <a:pt x="9909605" y="5384072"/>
                  <a:pt x="9914902" y="5386357"/>
                  <a:pt x="9922588" y="5389889"/>
                </a:cubicBezTo>
                <a:cubicBezTo>
                  <a:pt x="9943154" y="5399653"/>
                  <a:pt x="9961956" y="5404535"/>
                  <a:pt x="9978990" y="5404535"/>
                </a:cubicBezTo>
                <a:lnTo>
                  <a:pt x="9978990" y="5369011"/>
                </a:lnTo>
                <a:cubicBezTo>
                  <a:pt x="9962994" y="5365895"/>
                  <a:pt x="9948868" y="5358728"/>
                  <a:pt x="9936611" y="5347510"/>
                </a:cubicBezTo>
                <a:cubicBezTo>
                  <a:pt x="9924562" y="5336708"/>
                  <a:pt x="9914020" y="5323516"/>
                  <a:pt x="9904982" y="5307936"/>
                </a:cubicBezTo>
                <a:cubicBezTo>
                  <a:pt x="9895946" y="5292355"/>
                  <a:pt x="9889039" y="5275632"/>
                  <a:pt x="9884260" y="5257767"/>
                </a:cubicBezTo>
                <a:cubicBezTo>
                  <a:pt x="9882391" y="5250704"/>
                  <a:pt x="9880158" y="5245770"/>
                  <a:pt x="9877561" y="5242965"/>
                </a:cubicBezTo>
                <a:cubicBezTo>
                  <a:pt x="9874964" y="5240161"/>
                  <a:pt x="9871381" y="5238863"/>
                  <a:pt x="9866810" y="5239070"/>
                </a:cubicBezTo>
                <a:close/>
                <a:moveTo>
                  <a:pt x="7780836" y="5239070"/>
                </a:moveTo>
                <a:cubicBezTo>
                  <a:pt x="7775850" y="5239278"/>
                  <a:pt x="7771696" y="5241407"/>
                  <a:pt x="7768371" y="5245458"/>
                </a:cubicBezTo>
                <a:cubicBezTo>
                  <a:pt x="7765048" y="5249509"/>
                  <a:pt x="7763386" y="5254443"/>
                  <a:pt x="7763386" y="5260260"/>
                </a:cubicBezTo>
                <a:lnTo>
                  <a:pt x="7763386" y="5373685"/>
                </a:lnTo>
                <a:cubicBezTo>
                  <a:pt x="7763386" y="5391551"/>
                  <a:pt x="7769203" y="5400484"/>
                  <a:pt x="7780836" y="5400484"/>
                </a:cubicBezTo>
                <a:cubicBezTo>
                  <a:pt x="7785198" y="5400484"/>
                  <a:pt x="7789249" y="5398199"/>
                  <a:pt x="7792989" y="5393628"/>
                </a:cubicBezTo>
                <a:cubicBezTo>
                  <a:pt x="7797559" y="5388227"/>
                  <a:pt x="7800883" y="5384851"/>
                  <a:pt x="7802960" y="5383501"/>
                </a:cubicBezTo>
                <a:cubicBezTo>
                  <a:pt x="7805038" y="5382151"/>
                  <a:pt x="7808154" y="5381476"/>
                  <a:pt x="7812308" y="5381476"/>
                </a:cubicBezTo>
                <a:cubicBezTo>
                  <a:pt x="7815009" y="5381476"/>
                  <a:pt x="7817814" y="5381995"/>
                  <a:pt x="7820722" y="5383034"/>
                </a:cubicBezTo>
                <a:cubicBezTo>
                  <a:pt x="7823630" y="5384072"/>
                  <a:pt x="7828928" y="5386357"/>
                  <a:pt x="7836614" y="5389889"/>
                </a:cubicBezTo>
                <a:cubicBezTo>
                  <a:pt x="7857180" y="5399653"/>
                  <a:pt x="7875981" y="5404535"/>
                  <a:pt x="7893015" y="5404535"/>
                </a:cubicBezTo>
                <a:lnTo>
                  <a:pt x="7893015" y="5369011"/>
                </a:lnTo>
                <a:cubicBezTo>
                  <a:pt x="7877019" y="5365895"/>
                  <a:pt x="7862893" y="5358728"/>
                  <a:pt x="7850636" y="5347510"/>
                </a:cubicBezTo>
                <a:cubicBezTo>
                  <a:pt x="7838587" y="5336708"/>
                  <a:pt x="7828045" y="5323516"/>
                  <a:pt x="7819008" y="5307936"/>
                </a:cubicBezTo>
                <a:cubicBezTo>
                  <a:pt x="7809971" y="5292355"/>
                  <a:pt x="7803064" y="5275632"/>
                  <a:pt x="7798286" y="5257767"/>
                </a:cubicBezTo>
                <a:cubicBezTo>
                  <a:pt x="7796416" y="5250704"/>
                  <a:pt x="7794183" y="5245770"/>
                  <a:pt x="7791586" y="5242965"/>
                </a:cubicBezTo>
                <a:cubicBezTo>
                  <a:pt x="7788990" y="5240161"/>
                  <a:pt x="7785406" y="5238863"/>
                  <a:pt x="7780836" y="5239070"/>
                </a:cubicBezTo>
                <a:close/>
                <a:moveTo>
                  <a:pt x="9399244" y="5114115"/>
                </a:moveTo>
                <a:lnTo>
                  <a:pt x="9399244" y="5302015"/>
                </a:lnTo>
                <a:cubicBezTo>
                  <a:pt x="9399244" y="5332761"/>
                  <a:pt x="9387714" y="5354366"/>
                  <a:pt x="9364655" y="5366830"/>
                </a:cubicBezTo>
                <a:cubicBezTo>
                  <a:pt x="9360708" y="5369115"/>
                  <a:pt x="9358060" y="5371141"/>
                  <a:pt x="9356709" y="5372906"/>
                </a:cubicBezTo>
                <a:cubicBezTo>
                  <a:pt x="9355359" y="5374672"/>
                  <a:pt x="9354684" y="5377217"/>
                  <a:pt x="9354684" y="5380541"/>
                </a:cubicBezTo>
                <a:cubicBezTo>
                  <a:pt x="9354684" y="5390928"/>
                  <a:pt x="9362474" y="5396121"/>
                  <a:pt x="9378054" y="5396121"/>
                </a:cubicBezTo>
                <a:lnTo>
                  <a:pt x="9456268" y="5396121"/>
                </a:lnTo>
                <a:cubicBezTo>
                  <a:pt x="9471848" y="5396121"/>
                  <a:pt x="9479639" y="5390824"/>
                  <a:pt x="9479639" y="5380229"/>
                </a:cubicBezTo>
                <a:cubicBezTo>
                  <a:pt x="9479639" y="5374412"/>
                  <a:pt x="9475692" y="5369115"/>
                  <a:pt x="9467798" y="5364337"/>
                </a:cubicBezTo>
                <a:lnTo>
                  <a:pt x="9456268" y="5356858"/>
                </a:lnTo>
                <a:cubicBezTo>
                  <a:pt x="9448582" y="5352288"/>
                  <a:pt x="9442558" y="5345433"/>
                  <a:pt x="9438195" y="5336292"/>
                </a:cubicBezTo>
                <a:cubicBezTo>
                  <a:pt x="9435702" y="5331307"/>
                  <a:pt x="9434092" y="5326736"/>
                  <a:pt x="9433365" y="5322582"/>
                </a:cubicBezTo>
                <a:cubicBezTo>
                  <a:pt x="9432638" y="5318427"/>
                  <a:pt x="9432274" y="5311571"/>
                  <a:pt x="9432274" y="5302015"/>
                </a:cubicBezTo>
                <a:lnTo>
                  <a:pt x="9432274" y="5208221"/>
                </a:lnTo>
                <a:close/>
                <a:moveTo>
                  <a:pt x="6217894" y="5114115"/>
                </a:moveTo>
                <a:lnTo>
                  <a:pt x="6217894" y="5302015"/>
                </a:lnTo>
                <a:cubicBezTo>
                  <a:pt x="6217894" y="5332761"/>
                  <a:pt x="6206365" y="5354366"/>
                  <a:pt x="6183306" y="5366830"/>
                </a:cubicBezTo>
                <a:cubicBezTo>
                  <a:pt x="6179358" y="5369115"/>
                  <a:pt x="6176710" y="5371141"/>
                  <a:pt x="6175360" y="5372906"/>
                </a:cubicBezTo>
                <a:cubicBezTo>
                  <a:pt x="6174009" y="5374672"/>
                  <a:pt x="6173334" y="5377217"/>
                  <a:pt x="6173334" y="5380541"/>
                </a:cubicBezTo>
                <a:cubicBezTo>
                  <a:pt x="6173334" y="5390928"/>
                  <a:pt x="6181125" y="5396121"/>
                  <a:pt x="6196705" y="5396121"/>
                </a:cubicBezTo>
                <a:lnTo>
                  <a:pt x="6274919" y="5396121"/>
                </a:lnTo>
                <a:cubicBezTo>
                  <a:pt x="6290499" y="5396121"/>
                  <a:pt x="6298289" y="5390824"/>
                  <a:pt x="6298289" y="5380229"/>
                </a:cubicBezTo>
                <a:cubicBezTo>
                  <a:pt x="6298289" y="5374412"/>
                  <a:pt x="6294342" y="5369115"/>
                  <a:pt x="6286448" y="5364337"/>
                </a:cubicBezTo>
                <a:lnTo>
                  <a:pt x="6274919" y="5356858"/>
                </a:lnTo>
                <a:cubicBezTo>
                  <a:pt x="6267232" y="5352288"/>
                  <a:pt x="6261208" y="5345433"/>
                  <a:pt x="6256845" y="5336292"/>
                </a:cubicBezTo>
                <a:cubicBezTo>
                  <a:pt x="6254353" y="5331307"/>
                  <a:pt x="6252743" y="5326736"/>
                  <a:pt x="6252015" y="5322582"/>
                </a:cubicBezTo>
                <a:cubicBezTo>
                  <a:pt x="6251288" y="5318427"/>
                  <a:pt x="6250925" y="5311571"/>
                  <a:pt x="6250925" y="5302015"/>
                </a:cubicBezTo>
                <a:lnTo>
                  <a:pt x="6250925" y="5208221"/>
                </a:lnTo>
                <a:close/>
                <a:moveTo>
                  <a:pt x="5141569" y="5114115"/>
                </a:moveTo>
                <a:lnTo>
                  <a:pt x="5141569" y="5302015"/>
                </a:lnTo>
                <a:cubicBezTo>
                  <a:pt x="5141569" y="5332761"/>
                  <a:pt x="5130040" y="5354366"/>
                  <a:pt x="5106981" y="5366830"/>
                </a:cubicBezTo>
                <a:cubicBezTo>
                  <a:pt x="5103034" y="5369115"/>
                  <a:pt x="5100386" y="5371141"/>
                  <a:pt x="5099035" y="5372906"/>
                </a:cubicBezTo>
                <a:cubicBezTo>
                  <a:pt x="5097684" y="5374672"/>
                  <a:pt x="5097009" y="5377217"/>
                  <a:pt x="5097009" y="5380541"/>
                </a:cubicBezTo>
                <a:cubicBezTo>
                  <a:pt x="5097009" y="5390928"/>
                  <a:pt x="5104799" y="5396121"/>
                  <a:pt x="5120380" y="5396121"/>
                </a:cubicBezTo>
                <a:lnTo>
                  <a:pt x="5198594" y="5396121"/>
                </a:lnTo>
                <a:cubicBezTo>
                  <a:pt x="5214174" y="5396121"/>
                  <a:pt x="5221964" y="5390824"/>
                  <a:pt x="5221964" y="5380229"/>
                </a:cubicBezTo>
                <a:cubicBezTo>
                  <a:pt x="5221964" y="5374412"/>
                  <a:pt x="5218018" y="5369115"/>
                  <a:pt x="5210123" y="5364337"/>
                </a:cubicBezTo>
                <a:lnTo>
                  <a:pt x="5198594" y="5356858"/>
                </a:lnTo>
                <a:cubicBezTo>
                  <a:pt x="5190907" y="5352288"/>
                  <a:pt x="5184883" y="5345433"/>
                  <a:pt x="5180521" y="5336292"/>
                </a:cubicBezTo>
                <a:cubicBezTo>
                  <a:pt x="5178028" y="5331307"/>
                  <a:pt x="5176418" y="5326736"/>
                  <a:pt x="5175691" y="5322582"/>
                </a:cubicBezTo>
                <a:cubicBezTo>
                  <a:pt x="5174963" y="5318427"/>
                  <a:pt x="5174600" y="5311571"/>
                  <a:pt x="5174600" y="5302015"/>
                </a:cubicBezTo>
                <a:lnTo>
                  <a:pt x="5174600" y="5208221"/>
                </a:lnTo>
                <a:close/>
                <a:moveTo>
                  <a:pt x="3665195" y="5114115"/>
                </a:moveTo>
                <a:lnTo>
                  <a:pt x="3665195" y="5302015"/>
                </a:lnTo>
                <a:cubicBezTo>
                  <a:pt x="3665195" y="5332761"/>
                  <a:pt x="3653665" y="5354366"/>
                  <a:pt x="3630606" y="5366830"/>
                </a:cubicBezTo>
                <a:cubicBezTo>
                  <a:pt x="3626659" y="5369115"/>
                  <a:pt x="3624010" y="5371141"/>
                  <a:pt x="3622660" y="5372906"/>
                </a:cubicBezTo>
                <a:cubicBezTo>
                  <a:pt x="3621310" y="5374672"/>
                  <a:pt x="3620635" y="5377217"/>
                  <a:pt x="3620635" y="5380541"/>
                </a:cubicBezTo>
                <a:cubicBezTo>
                  <a:pt x="3620635" y="5390928"/>
                  <a:pt x="3628425" y="5396121"/>
                  <a:pt x="3644006" y="5396121"/>
                </a:cubicBezTo>
                <a:lnTo>
                  <a:pt x="3722219" y="5396121"/>
                </a:lnTo>
                <a:cubicBezTo>
                  <a:pt x="3737800" y="5396121"/>
                  <a:pt x="3745590" y="5390824"/>
                  <a:pt x="3745590" y="5380229"/>
                </a:cubicBezTo>
                <a:cubicBezTo>
                  <a:pt x="3745590" y="5374412"/>
                  <a:pt x="3741643" y="5369115"/>
                  <a:pt x="3733749" y="5364337"/>
                </a:cubicBezTo>
                <a:lnTo>
                  <a:pt x="3722219" y="5356858"/>
                </a:lnTo>
                <a:cubicBezTo>
                  <a:pt x="3714533" y="5352288"/>
                  <a:pt x="3708508" y="5345433"/>
                  <a:pt x="3704146" y="5336292"/>
                </a:cubicBezTo>
                <a:cubicBezTo>
                  <a:pt x="3701653" y="5331307"/>
                  <a:pt x="3700043" y="5326736"/>
                  <a:pt x="3699316" y="5322582"/>
                </a:cubicBezTo>
                <a:cubicBezTo>
                  <a:pt x="3698589" y="5318427"/>
                  <a:pt x="3698225" y="5311571"/>
                  <a:pt x="3698225" y="5302015"/>
                </a:cubicBezTo>
                <a:lnTo>
                  <a:pt x="3698225" y="5208221"/>
                </a:lnTo>
                <a:close/>
                <a:moveTo>
                  <a:pt x="5847829" y="5094172"/>
                </a:moveTo>
                <a:cubicBezTo>
                  <a:pt x="5842843" y="5094172"/>
                  <a:pt x="5839000" y="5095678"/>
                  <a:pt x="5836299" y="5098691"/>
                </a:cubicBezTo>
                <a:cubicBezTo>
                  <a:pt x="5833598" y="5101703"/>
                  <a:pt x="5831417" y="5107156"/>
                  <a:pt x="5829755" y="5115050"/>
                </a:cubicBezTo>
                <a:cubicBezTo>
                  <a:pt x="5827055" y="5126476"/>
                  <a:pt x="5822796" y="5135616"/>
                  <a:pt x="5816979" y="5142472"/>
                </a:cubicBezTo>
                <a:cubicBezTo>
                  <a:pt x="5811163" y="5149327"/>
                  <a:pt x="5802230" y="5155663"/>
                  <a:pt x="5790181" y="5161480"/>
                </a:cubicBezTo>
                <a:lnTo>
                  <a:pt x="5790181" y="5197626"/>
                </a:lnTo>
                <a:cubicBezTo>
                  <a:pt x="5800568" y="5200119"/>
                  <a:pt x="5809033" y="5205209"/>
                  <a:pt x="5815578" y="5212895"/>
                </a:cubicBezTo>
                <a:cubicBezTo>
                  <a:pt x="5822121" y="5220582"/>
                  <a:pt x="5827158" y="5231592"/>
                  <a:pt x="5830690" y="5245926"/>
                </a:cubicBezTo>
                <a:cubicBezTo>
                  <a:pt x="5832352" y="5252781"/>
                  <a:pt x="5834533" y="5257663"/>
                  <a:pt x="5837234" y="5260571"/>
                </a:cubicBezTo>
                <a:cubicBezTo>
                  <a:pt x="5839934" y="5263480"/>
                  <a:pt x="5843674" y="5264934"/>
                  <a:pt x="5848452" y="5264934"/>
                </a:cubicBezTo>
                <a:cubicBezTo>
                  <a:pt x="5854268" y="5264934"/>
                  <a:pt x="5858268" y="5263064"/>
                  <a:pt x="5860449" y="5259325"/>
                </a:cubicBezTo>
                <a:cubicBezTo>
                  <a:pt x="5862630" y="5255586"/>
                  <a:pt x="5863721" y="5248834"/>
                  <a:pt x="5863721" y="5239070"/>
                </a:cubicBezTo>
                <a:lnTo>
                  <a:pt x="5863721" y="5120347"/>
                </a:lnTo>
                <a:cubicBezTo>
                  <a:pt x="5863721" y="5110791"/>
                  <a:pt x="5862993" y="5104663"/>
                  <a:pt x="5861539" y="5101962"/>
                </a:cubicBezTo>
                <a:cubicBezTo>
                  <a:pt x="5859047" y="5096769"/>
                  <a:pt x="5854476" y="5094172"/>
                  <a:pt x="5847829" y="5094172"/>
                </a:cubicBezTo>
                <a:close/>
                <a:moveTo>
                  <a:pt x="3114154" y="5094172"/>
                </a:moveTo>
                <a:cubicBezTo>
                  <a:pt x="3109168" y="5094172"/>
                  <a:pt x="3105325" y="5095678"/>
                  <a:pt x="3102625" y="5098691"/>
                </a:cubicBezTo>
                <a:cubicBezTo>
                  <a:pt x="3099924" y="5101703"/>
                  <a:pt x="3097743" y="5107156"/>
                  <a:pt x="3096081" y="5115050"/>
                </a:cubicBezTo>
                <a:cubicBezTo>
                  <a:pt x="3093380" y="5126476"/>
                  <a:pt x="3089121" y="5135616"/>
                  <a:pt x="3083304" y="5142472"/>
                </a:cubicBezTo>
                <a:cubicBezTo>
                  <a:pt x="3077488" y="5149327"/>
                  <a:pt x="3068555" y="5155663"/>
                  <a:pt x="3056506" y="5161480"/>
                </a:cubicBezTo>
                <a:lnTo>
                  <a:pt x="3056506" y="5197626"/>
                </a:lnTo>
                <a:cubicBezTo>
                  <a:pt x="3066893" y="5200119"/>
                  <a:pt x="3075359" y="5205209"/>
                  <a:pt x="3081902" y="5212895"/>
                </a:cubicBezTo>
                <a:cubicBezTo>
                  <a:pt x="3088446" y="5220582"/>
                  <a:pt x="3093484" y="5231592"/>
                  <a:pt x="3097015" y="5245926"/>
                </a:cubicBezTo>
                <a:cubicBezTo>
                  <a:pt x="3098677" y="5252781"/>
                  <a:pt x="3100859" y="5257663"/>
                  <a:pt x="3103559" y="5260571"/>
                </a:cubicBezTo>
                <a:cubicBezTo>
                  <a:pt x="3106259" y="5263480"/>
                  <a:pt x="3109999" y="5264934"/>
                  <a:pt x="3114777" y="5264934"/>
                </a:cubicBezTo>
                <a:cubicBezTo>
                  <a:pt x="3120594" y="5264934"/>
                  <a:pt x="3124592" y="5263064"/>
                  <a:pt x="3126774" y="5259325"/>
                </a:cubicBezTo>
                <a:cubicBezTo>
                  <a:pt x="3128955" y="5255586"/>
                  <a:pt x="3130046" y="5248834"/>
                  <a:pt x="3130046" y="5239070"/>
                </a:cubicBezTo>
                <a:lnTo>
                  <a:pt x="3130046" y="5120347"/>
                </a:lnTo>
                <a:cubicBezTo>
                  <a:pt x="3130046" y="5110791"/>
                  <a:pt x="3129319" y="5104663"/>
                  <a:pt x="3127865" y="5101962"/>
                </a:cubicBezTo>
                <a:cubicBezTo>
                  <a:pt x="3125372" y="5096769"/>
                  <a:pt x="3120802" y="5094172"/>
                  <a:pt x="3114154" y="5094172"/>
                </a:cubicBezTo>
                <a:close/>
                <a:moveTo>
                  <a:pt x="6973174" y="5080150"/>
                </a:moveTo>
                <a:lnTo>
                  <a:pt x="6973174" y="5302015"/>
                </a:lnTo>
                <a:cubicBezTo>
                  <a:pt x="6973174" y="5331099"/>
                  <a:pt x="6963202" y="5351146"/>
                  <a:pt x="6943259" y="5362156"/>
                </a:cubicBezTo>
                <a:cubicBezTo>
                  <a:pt x="6936612" y="5365895"/>
                  <a:pt x="6932301" y="5368855"/>
                  <a:pt x="6930328" y="5371037"/>
                </a:cubicBezTo>
                <a:cubicBezTo>
                  <a:pt x="6928354" y="5373218"/>
                  <a:pt x="6927367" y="5376178"/>
                  <a:pt x="6927367" y="5379918"/>
                </a:cubicBezTo>
                <a:cubicBezTo>
                  <a:pt x="6927367" y="5390720"/>
                  <a:pt x="6936820" y="5396121"/>
                  <a:pt x="6955724" y="5396121"/>
                </a:cubicBezTo>
                <a:lnTo>
                  <a:pt x="7027705" y="5396121"/>
                </a:lnTo>
                <a:cubicBezTo>
                  <a:pt x="7038092" y="5396121"/>
                  <a:pt x="7044948" y="5394771"/>
                  <a:pt x="7048271" y="5392070"/>
                </a:cubicBezTo>
                <a:cubicBezTo>
                  <a:pt x="7052219" y="5388954"/>
                  <a:pt x="7054192" y="5385007"/>
                  <a:pt x="7054192" y="5380229"/>
                </a:cubicBezTo>
                <a:cubicBezTo>
                  <a:pt x="7054192" y="5373997"/>
                  <a:pt x="7051492" y="5369323"/>
                  <a:pt x="7046090" y="5366207"/>
                </a:cubicBezTo>
                <a:lnTo>
                  <a:pt x="7036742" y="5360909"/>
                </a:lnTo>
                <a:cubicBezTo>
                  <a:pt x="7026147" y="5354885"/>
                  <a:pt x="7018409" y="5347199"/>
                  <a:pt x="7013527" y="5337850"/>
                </a:cubicBezTo>
                <a:cubicBezTo>
                  <a:pt x="7008645" y="5328502"/>
                  <a:pt x="7006204" y="5316557"/>
                  <a:pt x="7006204" y="5302015"/>
                </a:cubicBezTo>
                <a:lnTo>
                  <a:pt x="7006204" y="5134993"/>
                </a:lnTo>
                <a:close/>
                <a:moveTo>
                  <a:pt x="4325224" y="5080150"/>
                </a:moveTo>
                <a:lnTo>
                  <a:pt x="4325224" y="5302015"/>
                </a:lnTo>
                <a:cubicBezTo>
                  <a:pt x="4325224" y="5331099"/>
                  <a:pt x="4315252" y="5351146"/>
                  <a:pt x="4295309" y="5362156"/>
                </a:cubicBezTo>
                <a:cubicBezTo>
                  <a:pt x="4288662" y="5365895"/>
                  <a:pt x="4284351" y="5368855"/>
                  <a:pt x="4282378" y="5371037"/>
                </a:cubicBezTo>
                <a:cubicBezTo>
                  <a:pt x="4280404" y="5373218"/>
                  <a:pt x="4279417" y="5376178"/>
                  <a:pt x="4279417" y="5379918"/>
                </a:cubicBezTo>
                <a:cubicBezTo>
                  <a:pt x="4279417" y="5390720"/>
                  <a:pt x="4288870" y="5396121"/>
                  <a:pt x="4307774" y="5396121"/>
                </a:cubicBezTo>
                <a:lnTo>
                  <a:pt x="4379755" y="5396121"/>
                </a:lnTo>
                <a:cubicBezTo>
                  <a:pt x="4390142" y="5396121"/>
                  <a:pt x="4396998" y="5394771"/>
                  <a:pt x="4400322" y="5392070"/>
                </a:cubicBezTo>
                <a:cubicBezTo>
                  <a:pt x="4404269" y="5388954"/>
                  <a:pt x="4406242" y="5385007"/>
                  <a:pt x="4406242" y="5380229"/>
                </a:cubicBezTo>
                <a:cubicBezTo>
                  <a:pt x="4406242" y="5373997"/>
                  <a:pt x="4403542" y="5369323"/>
                  <a:pt x="4398140" y="5366207"/>
                </a:cubicBezTo>
                <a:lnTo>
                  <a:pt x="4388793" y="5360909"/>
                </a:lnTo>
                <a:cubicBezTo>
                  <a:pt x="4378197" y="5354885"/>
                  <a:pt x="4370459" y="5347199"/>
                  <a:pt x="4365577" y="5337850"/>
                </a:cubicBezTo>
                <a:cubicBezTo>
                  <a:pt x="4360695" y="5328502"/>
                  <a:pt x="4358254" y="5316557"/>
                  <a:pt x="4358254" y="5302015"/>
                </a:cubicBezTo>
                <a:lnTo>
                  <a:pt x="4358254" y="5134993"/>
                </a:lnTo>
                <a:close/>
                <a:moveTo>
                  <a:pt x="6042933" y="5079838"/>
                </a:moveTo>
                <a:cubicBezTo>
                  <a:pt x="6026106" y="5079838"/>
                  <a:pt x="6011772" y="5085759"/>
                  <a:pt x="5999931" y="5097600"/>
                </a:cubicBezTo>
                <a:cubicBezTo>
                  <a:pt x="5988090" y="5109441"/>
                  <a:pt x="5982169" y="5123671"/>
                  <a:pt x="5982169" y="5140290"/>
                </a:cubicBezTo>
                <a:cubicBezTo>
                  <a:pt x="5982169" y="5157117"/>
                  <a:pt x="5988090" y="5171451"/>
                  <a:pt x="5999931" y="5183292"/>
                </a:cubicBezTo>
                <a:cubicBezTo>
                  <a:pt x="6011772" y="5195133"/>
                  <a:pt x="6026106" y="5201054"/>
                  <a:pt x="6042933" y="5201054"/>
                </a:cubicBezTo>
                <a:cubicBezTo>
                  <a:pt x="6059552" y="5201054"/>
                  <a:pt x="6073782" y="5195133"/>
                  <a:pt x="6085624" y="5183292"/>
                </a:cubicBezTo>
                <a:cubicBezTo>
                  <a:pt x="6097464" y="5171451"/>
                  <a:pt x="6103385" y="5157117"/>
                  <a:pt x="6103385" y="5140290"/>
                </a:cubicBezTo>
                <a:cubicBezTo>
                  <a:pt x="6103385" y="5123671"/>
                  <a:pt x="6097464" y="5109441"/>
                  <a:pt x="6085624" y="5097600"/>
                </a:cubicBezTo>
                <a:cubicBezTo>
                  <a:pt x="6073782" y="5085759"/>
                  <a:pt x="6059552" y="5079838"/>
                  <a:pt x="6042933" y="5079838"/>
                </a:cubicBezTo>
                <a:close/>
                <a:moveTo>
                  <a:pt x="4811496" y="5049924"/>
                </a:moveTo>
                <a:lnTo>
                  <a:pt x="4741074" y="5306689"/>
                </a:lnTo>
                <a:cubicBezTo>
                  <a:pt x="4737333" y="5320816"/>
                  <a:pt x="4732555" y="5332138"/>
                  <a:pt x="4726739" y="5340655"/>
                </a:cubicBezTo>
                <a:cubicBezTo>
                  <a:pt x="4722999" y="5345848"/>
                  <a:pt x="4719104" y="5349951"/>
                  <a:pt x="4715053" y="5352963"/>
                </a:cubicBezTo>
                <a:cubicBezTo>
                  <a:pt x="4711003" y="5355976"/>
                  <a:pt x="4704718" y="5359351"/>
                  <a:pt x="4696201" y="5363091"/>
                </a:cubicBezTo>
                <a:cubicBezTo>
                  <a:pt x="4687061" y="5367038"/>
                  <a:pt x="4682490" y="5372023"/>
                  <a:pt x="4682490" y="5378048"/>
                </a:cubicBezTo>
                <a:cubicBezTo>
                  <a:pt x="4682490" y="5383657"/>
                  <a:pt x="4684723" y="5388071"/>
                  <a:pt x="4689190" y="5391291"/>
                </a:cubicBezTo>
                <a:cubicBezTo>
                  <a:pt x="4693656" y="5394511"/>
                  <a:pt x="4699733" y="5396121"/>
                  <a:pt x="4707419" y="5396121"/>
                </a:cubicBezTo>
                <a:lnTo>
                  <a:pt x="4786568" y="5396121"/>
                </a:lnTo>
                <a:cubicBezTo>
                  <a:pt x="4801733" y="5396121"/>
                  <a:pt x="4809315" y="5390928"/>
                  <a:pt x="4809315" y="5380541"/>
                </a:cubicBezTo>
                <a:cubicBezTo>
                  <a:pt x="4809315" y="5373270"/>
                  <a:pt x="4805887" y="5368076"/>
                  <a:pt x="4799032" y="5364960"/>
                </a:cubicBezTo>
                <a:lnTo>
                  <a:pt x="4788126" y="5359975"/>
                </a:lnTo>
                <a:cubicBezTo>
                  <a:pt x="4775869" y="5354366"/>
                  <a:pt x="4769741" y="5345017"/>
                  <a:pt x="4769741" y="5331930"/>
                </a:cubicBezTo>
                <a:cubicBezTo>
                  <a:pt x="4769741" y="5326944"/>
                  <a:pt x="4770572" y="5321543"/>
                  <a:pt x="4772234" y="5315726"/>
                </a:cubicBezTo>
                <a:lnTo>
                  <a:pt x="4827388" y="5114427"/>
                </a:lnTo>
                <a:close/>
                <a:moveTo>
                  <a:pt x="3335122" y="5049924"/>
                </a:moveTo>
                <a:lnTo>
                  <a:pt x="3264698" y="5306689"/>
                </a:lnTo>
                <a:cubicBezTo>
                  <a:pt x="3260959" y="5320816"/>
                  <a:pt x="3256181" y="5332138"/>
                  <a:pt x="3250364" y="5340655"/>
                </a:cubicBezTo>
                <a:cubicBezTo>
                  <a:pt x="3246625" y="5345848"/>
                  <a:pt x="3242730" y="5349951"/>
                  <a:pt x="3238679" y="5352963"/>
                </a:cubicBezTo>
                <a:cubicBezTo>
                  <a:pt x="3234628" y="5355976"/>
                  <a:pt x="3228344" y="5359351"/>
                  <a:pt x="3219827" y="5363091"/>
                </a:cubicBezTo>
                <a:cubicBezTo>
                  <a:pt x="3210686" y="5367038"/>
                  <a:pt x="3206116" y="5372023"/>
                  <a:pt x="3206116" y="5378048"/>
                </a:cubicBezTo>
                <a:cubicBezTo>
                  <a:pt x="3206116" y="5383657"/>
                  <a:pt x="3208349" y="5388071"/>
                  <a:pt x="3212815" y="5391291"/>
                </a:cubicBezTo>
                <a:cubicBezTo>
                  <a:pt x="3217282" y="5394511"/>
                  <a:pt x="3223358" y="5396121"/>
                  <a:pt x="3231044" y="5396121"/>
                </a:cubicBezTo>
                <a:lnTo>
                  <a:pt x="3310193" y="5396121"/>
                </a:lnTo>
                <a:cubicBezTo>
                  <a:pt x="3325358" y="5396121"/>
                  <a:pt x="3332941" y="5390928"/>
                  <a:pt x="3332941" y="5380541"/>
                </a:cubicBezTo>
                <a:cubicBezTo>
                  <a:pt x="3332941" y="5373270"/>
                  <a:pt x="3329513" y="5368076"/>
                  <a:pt x="3322658" y="5364960"/>
                </a:cubicBezTo>
                <a:lnTo>
                  <a:pt x="3311751" y="5359975"/>
                </a:lnTo>
                <a:cubicBezTo>
                  <a:pt x="3299495" y="5354366"/>
                  <a:pt x="3293366" y="5345017"/>
                  <a:pt x="3293366" y="5331930"/>
                </a:cubicBezTo>
                <a:cubicBezTo>
                  <a:pt x="3293366" y="5326944"/>
                  <a:pt x="3294197" y="5321543"/>
                  <a:pt x="3295859" y="5315726"/>
                </a:cubicBezTo>
                <a:lnTo>
                  <a:pt x="3351014" y="5114427"/>
                </a:lnTo>
                <a:close/>
                <a:moveTo>
                  <a:pt x="9634820" y="4970775"/>
                </a:moveTo>
                <a:lnTo>
                  <a:pt x="9634820" y="5336916"/>
                </a:lnTo>
                <a:cubicBezTo>
                  <a:pt x="9634820" y="5345017"/>
                  <a:pt x="9633262" y="5350938"/>
                  <a:pt x="9630146" y="5354677"/>
                </a:cubicBezTo>
                <a:cubicBezTo>
                  <a:pt x="9628692" y="5356547"/>
                  <a:pt x="9627238" y="5357741"/>
                  <a:pt x="9625784" y="5358261"/>
                </a:cubicBezTo>
                <a:cubicBezTo>
                  <a:pt x="9624330" y="5358780"/>
                  <a:pt x="9619551" y="5360078"/>
                  <a:pt x="9611450" y="5362156"/>
                </a:cubicBezTo>
                <a:cubicBezTo>
                  <a:pt x="9601478" y="5364441"/>
                  <a:pt x="9596492" y="5370154"/>
                  <a:pt x="9596492" y="5379294"/>
                </a:cubicBezTo>
                <a:cubicBezTo>
                  <a:pt x="9596492" y="5384903"/>
                  <a:pt x="9598829" y="5389110"/>
                  <a:pt x="9603504" y="5391915"/>
                </a:cubicBezTo>
                <a:cubicBezTo>
                  <a:pt x="9608178" y="5394719"/>
                  <a:pt x="9615084" y="5396121"/>
                  <a:pt x="9624226" y="5396121"/>
                </a:cubicBezTo>
                <a:lnTo>
                  <a:pt x="9634508" y="5396121"/>
                </a:lnTo>
                <a:lnTo>
                  <a:pt x="9773174" y="5396121"/>
                </a:lnTo>
                <a:lnTo>
                  <a:pt x="9781588" y="5396121"/>
                </a:lnTo>
                <a:cubicBezTo>
                  <a:pt x="9797168" y="5396121"/>
                  <a:pt x="9804958" y="5390720"/>
                  <a:pt x="9804958" y="5379918"/>
                </a:cubicBezTo>
                <a:cubicBezTo>
                  <a:pt x="9804958" y="5371400"/>
                  <a:pt x="9800804" y="5365791"/>
                  <a:pt x="9792494" y="5363091"/>
                </a:cubicBezTo>
                <a:cubicBezTo>
                  <a:pt x="9785638" y="5360806"/>
                  <a:pt x="9781640" y="5359403"/>
                  <a:pt x="9780497" y="5358884"/>
                </a:cubicBezTo>
                <a:cubicBezTo>
                  <a:pt x="9779355" y="5358365"/>
                  <a:pt x="9778160" y="5357170"/>
                  <a:pt x="9776914" y="5355300"/>
                </a:cubicBezTo>
                <a:cubicBezTo>
                  <a:pt x="9774421" y="5351977"/>
                  <a:pt x="9773174" y="5346679"/>
                  <a:pt x="9773174" y="5339408"/>
                </a:cubicBezTo>
                <a:lnTo>
                  <a:pt x="9773174" y="5027488"/>
                </a:lnTo>
                <a:cubicBezTo>
                  <a:pt x="9773174" y="5020217"/>
                  <a:pt x="9774421" y="5014920"/>
                  <a:pt x="9776914" y="5011596"/>
                </a:cubicBezTo>
                <a:cubicBezTo>
                  <a:pt x="9778160" y="5009726"/>
                  <a:pt x="9779355" y="5008532"/>
                  <a:pt x="9780497" y="5008012"/>
                </a:cubicBezTo>
                <a:cubicBezTo>
                  <a:pt x="9781640" y="5007493"/>
                  <a:pt x="9785638" y="5006091"/>
                  <a:pt x="9792494" y="5003806"/>
                </a:cubicBezTo>
                <a:cubicBezTo>
                  <a:pt x="9800804" y="5001105"/>
                  <a:pt x="9804958" y="4995496"/>
                  <a:pt x="9804958" y="4986979"/>
                </a:cubicBezTo>
                <a:cubicBezTo>
                  <a:pt x="9804958" y="4976176"/>
                  <a:pt x="9797168" y="4970775"/>
                  <a:pt x="9781588" y="4970775"/>
                </a:cubicBezTo>
                <a:lnTo>
                  <a:pt x="9773174" y="4970775"/>
                </a:lnTo>
                <a:close/>
                <a:moveTo>
                  <a:pt x="9374315" y="4970775"/>
                </a:moveTo>
                <a:cubicBezTo>
                  <a:pt x="9367044" y="4970775"/>
                  <a:pt x="9361488" y="4972281"/>
                  <a:pt x="9357644" y="4975293"/>
                </a:cubicBezTo>
                <a:cubicBezTo>
                  <a:pt x="9353801" y="4978306"/>
                  <a:pt x="9351879" y="4982512"/>
                  <a:pt x="9351879" y="4987914"/>
                </a:cubicBezTo>
                <a:cubicBezTo>
                  <a:pt x="9351879" y="4997885"/>
                  <a:pt x="9358630" y="5004325"/>
                  <a:pt x="9372134" y="5007233"/>
                </a:cubicBezTo>
                <a:cubicBezTo>
                  <a:pt x="9378782" y="5008480"/>
                  <a:pt x="9383456" y="5010453"/>
                  <a:pt x="9386156" y="5013154"/>
                </a:cubicBezTo>
                <a:cubicBezTo>
                  <a:pt x="9390727" y="5017309"/>
                  <a:pt x="9395088" y="5025411"/>
                  <a:pt x="9399244" y="5037459"/>
                </a:cubicBezTo>
                <a:lnTo>
                  <a:pt x="9520148" y="5396121"/>
                </a:lnTo>
                <a:lnTo>
                  <a:pt x="9536663" y="5396121"/>
                </a:lnTo>
                <a:lnTo>
                  <a:pt x="9608645" y="5154624"/>
                </a:lnTo>
                <a:lnTo>
                  <a:pt x="9608645" y="5051170"/>
                </a:lnTo>
                <a:lnTo>
                  <a:pt x="9581535" y="5145588"/>
                </a:lnTo>
                <a:lnTo>
                  <a:pt x="9520148" y="4970775"/>
                </a:lnTo>
                <a:close/>
                <a:moveTo>
                  <a:pt x="9103322" y="4970775"/>
                </a:moveTo>
                <a:lnTo>
                  <a:pt x="9103322" y="5005364"/>
                </a:lnTo>
                <a:cubicBezTo>
                  <a:pt x="9116618" y="5009103"/>
                  <a:pt x="9125810" y="5014193"/>
                  <a:pt x="9130900" y="5020633"/>
                </a:cubicBezTo>
                <a:cubicBezTo>
                  <a:pt x="9135990" y="5027072"/>
                  <a:pt x="9138534" y="5036836"/>
                  <a:pt x="9138534" y="5049924"/>
                </a:cubicBezTo>
                <a:lnTo>
                  <a:pt x="9138534" y="5132500"/>
                </a:lnTo>
                <a:cubicBezTo>
                  <a:pt x="9138534" y="5141848"/>
                  <a:pt x="9137755" y="5148912"/>
                  <a:pt x="9136197" y="5153690"/>
                </a:cubicBezTo>
                <a:cubicBezTo>
                  <a:pt x="9134639" y="5158468"/>
                  <a:pt x="9131782" y="5162726"/>
                  <a:pt x="9127628" y="5166466"/>
                </a:cubicBezTo>
                <a:cubicBezTo>
                  <a:pt x="9122850" y="5170620"/>
                  <a:pt x="9114852" y="5173529"/>
                  <a:pt x="9103634" y="5175191"/>
                </a:cubicBezTo>
                <a:lnTo>
                  <a:pt x="9103634" y="5208533"/>
                </a:lnTo>
                <a:cubicBezTo>
                  <a:pt x="9114852" y="5209779"/>
                  <a:pt x="9123473" y="5214038"/>
                  <a:pt x="9129498" y="5221309"/>
                </a:cubicBezTo>
                <a:cubicBezTo>
                  <a:pt x="9134276" y="5227333"/>
                  <a:pt x="9137184" y="5234500"/>
                  <a:pt x="9138222" y="5242810"/>
                </a:cubicBezTo>
                <a:cubicBezTo>
                  <a:pt x="9138430" y="5244679"/>
                  <a:pt x="9138534" y="5251431"/>
                  <a:pt x="9138534" y="5263064"/>
                </a:cubicBezTo>
                <a:lnTo>
                  <a:pt x="9138534" y="5315415"/>
                </a:lnTo>
                <a:cubicBezTo>
                  <a:pt x="9138534" y="5343459"/>
                  <a:pt x="9146220" y="5365324"/>
                  <a:pt x="9161593" y="5381008"/>
                </a:cubicBezTo>
                <a:cubicBezTo>
                  <a:pt x="9176966" y="5396693"/>
                  <a:pt x="9198363" y="5404535"/>
                  <a:pt x="9225784" y="5404535"/>
                </a:cubicBezTo>
                <a:cubicBezTo>
                  <a:pt x="9239288" y="5404535"/>
                  <a:pt x="9251025" y="5403029"/>
                  <a:pt x="9260996" y="5400016"/>
                </a:cubicBezTo>
                <a:cubicBezTo>
                  <a:pt x="9270968" y="5397004"/>
                  <a:pt x="9280212" y="5392070"/>
                  <a:pt x="9288730" y="5385215"/>
                </a:cubicBezTo>
                <a:cubicBezTo>
                  <a:pt x="9297870" y="5377944"/>
                  <a:pt x="9305504" y="5369686"/>
                  <a:pt x="9311633" y="5360442"/>
                </a:cubicBezTo>
                <a:cubicBezTo>
                  <a:pt x="9317761" y="5351198"/>
                  <a:pt x="9320826" y="5343355"/>
                  <a:pt x="9320826" y="5336916"/>
                </a:cubicBezTo>
                <a:cubicBezTo>
                  <a:pt x="9320826" y="5333176"/>
                  <a:pt x="9319060" y="5329437"/>
                  <a:pt x="9315528" y="5325698"/>
                </a:cubicBezTo>
                <a:cubicBezTo>
                  <a:pt x="9311996" y="5321958"/>
                  <a:pt x="9308465" y="5320089"/>
                  <a:pt x="9304933" y="5320089"/>
                </a:cubicBezTo>
                <a:cubicBezTo>
                  <a:pt x="9299532" y="5320089"/>
                  <a:pt x="9294234" y="5323620"/>
                  <a:pt x="9289041" y="5330683"/>
                </a:cubicBezTo>
                <a:cubicBezTo>
                  <a:pt x="9286964" y="5333384"/>
                  <a:pt x="9285354" y="5335202"/>
                  <a:pt x="9284211" y="5336137"/>
                </a:cubicBezTo>
                <a:cubicBezTo>
                  <a:pt x="9283069" y="5337071"/>
                  <a:pt x="9281666" y="5337539"/>
                  <a:pt x="9280004" y="5337539"/>
                </a:cubicBezTo>
                <a:cubicBezTo>
                  <a:pt x="9275642" y="5337539"/>
                  <a:pt x="9273460" y="5334215"/>
                  <a:pt x="9273460" y="5327567"/>
                </a:cubicBezTo>
                <a:lnTo>
                  <a:pt x="9273460" y="5263064"/>
                </a:lnTo>
                <a:cubicBezTo>
                  <a:pt x="9273460" y="5253093"/>
                  <a:pt x="9271124" y="5243641"/>
                  <a:pt x="9266450" y="5234708"/>
                </a:cubicBezTo>
                <a:cubicBezTo>
                  <a:pt x="9261776" y="5225775"/>
                  <a:pt x="9255076" y="5218089"/>
                  <a:pt x="9246350" y="5211649"/>
                </a:cubicBezTo>
                <a:cubicBezTo>
                  <a:pt x="9238042" y="5205624"/>
                  <a:pt x="9228745" y="5200846"/>
                  <a:pt x="9218462" y="5197315"/>
                </a:cubicBezTo>
                <a:cubicBezTo>
                  <a:pt x="9208178" y="5193783"/>
                  <a:pt x="9193482" y="5190563"/>
                  <a:pt x="9174369" y="5187655"/>
                </a:cubicBezTo>
                <a:cubicBezTo>
                  <a:pt x="9195351" y="5181423"/>
                  <a:pt x="9210983" y="5175814"/>
                  <a:pt x="9221266" y="5170828"/>
                </a:cubicBezTo>
                <a:cubicBezTo>
                  <a:pt x="9231550" y="5165842"/>
                  <a:pt x="9240534" y="5159402"/>
                  <a:pt x="9248220" y="5151508"/>
                </a:cubicBezTo>
                <a:cubicBezTo>
                  <a:pt x="9266501" y="5132812"/>
                  <a:pt x="9275642" y="5108818"/>
                  <a:pt x="9275642" y="5079527"/>
                </a:cubicBezTo>
                <a:cubicBezTo>
                  <a:pt x="9275642" y="5043795"/>
                  <a:pt x="9262035" y="5016270"/>
                  <a:pt x="9234821" y="4996950"/>
                </a:cubicBezTo>
                <a:cubicBezTo>
                  <a:pt x="9215917" y="4983447"/>
                  <a:pt x="9194416" y="4975553"/>
                  <a:pt x="9170318" y="4973268"/>
                </a:cubicBezTo>
                <a:cubicBezTo>
                  <a:pt x="9154114" y="4971606"/>
                  <a:pt x="9134483" y="4970775"/>
                  <a:pt x="9111424" y="4970775"/>
                </a:cubicBezTo>
                <a:close/>
                <a:moveTo>
                  <a:pt x="8931938" y="4970775"/>
                </a:moveTo>
                <a:cubicBezTo>
                  <a:pt x="8924458" y="4970775"/>
                  <a:pt x="8918694" y="4972177"/>
                  <a:pt x="8914643" y="4974982"/>
                </a:cubicBezTo>
                <a:cubicBezTo>
                  <a:pt x="8910592" y="4977786"/>
                  <a:pt x="8908566" y="4981785"/>
                  <a:pt x="8908566" y="4986979"/>
                </a:cubicBezTo>
                <a:cubicBezTo>
                  <a:pt x="8908566" y="4995496"/>
                  <a:pt x="8912722" y="5001105"/>
                  <a:pt x="8921031" y="5003806"/>
                </a:cubicBezTo>
                <a:cubicBezTo>
                  <a:pt x="8927886" y="5006091"/>
                  <a:pt x="8931886" y="5007493"/>
                  <a:pt x="8933028" y="5008012"/>
                </a:cubicBezTo>
                <a:cubicBezTo>
                  <a:pt x="8934170" y="5008532"/>
                  <a:pt x="8935365" y="5009726"/>
                  <a:pt x="8936612" y="5011596"/>
                </a:cubicBezTo>
                <a:cubicBezTo>
                  <a:pt x="8939104" y="5014920"/>
                  <a:pt x="8940351" y="5020217"/>
                  <a:pt x="8940351" y="5027488"/>
                </a:cubicBezTo>
                <a:lnTo>
                  <a:pt x="8940351" y="5339408"/>
                </a:lnTo>
                <a:cubicBezTo>
                  <a:pt x="8940351" y="5346679"/>
                  <a:pt x="8939104" y="5351977"/>
                  <a:pt x="8936612" y="5355300"/>
                </a:cubicBezTo>
                <a:cubicBezTo>
                  <a:pt x="8935365" y="5357170"/>
                  <a:pt x="8934170" y="5358365"/>
                  <a:pt x="8933028" y="5358884"/>
                </a:cubicBezTo>
                <a:cubicBezTo>
                  <a:pt x="8931886" y="5359403"/>
                  <a:pt x="8927886" y="5360806"/>
                  <a:pt x="8921031" y="5363091"/>
                </a:cubicBezTo>
                <a:cubicBezTo>
                  <a:pt x="8912722" y="5365791"/>
                  <a:pt x="8908566" y="5371400"/>
                  <a:pt x="8908566" y="5379918"/>
                </a:cubicBezTo>
                <a:cubicBezTo>
                  <a:pt x="8908566" y="5385111"/>
                  <a:pt x="8910592" y="5389110"/>
                  <a:pt x="8914643" y="5391915"/>
                </a:cubicBezTo>
                <a:cubicBezTo>
                  <a:pt x="8918694" y="5394719"/>
                  <a:pt x="8924458" y="5396121"/>
                  <a:pt x="8931938" y="5396121"/>
                </a:cubicBezTo>
                <a:lnTo>
                  <a:pt x="8940039" y="5396121"/>
                </a:lnTo>
                <a:lnTo>
                  <a:pt x="9079017" y="5396121"/>
                </a:lnTo>
                <a:lnTo>
                  <a:pt x="9089612" y="5396121"/>
                </a:lnTo>
                <a:cubicBezTo>
                  <a:pt x="9098752" y="5396121"/>
                  <a:pt x="9105296" y="5394875"/>
                  <a:pt x="9109243" y="5392382"/>
                </a:cubicBezTo>
                <a:cubicBezTo>
                  <a:pt x="9114644" y="5389058"/>
                  <a:pt x="9117344" y="5384696"/>
                  <a:pt x="9117344" y="5379294"/>
                </a:cubicBezTo>
                <a:cubicBezTo>
                  <a:pt x="9117344" y="5370154"/>
                  <a:pt x="9112359" y="5364441"/>
                  <a:pt x="9102388" y="5362156"/>
                </a:cubicBezTo>
                <a:cubicBezTo>
                  <a:pt x="9094286" y="5360078"/>
                  <a:pt x="9089508" y="5358780"/>
                  <a:pt x="9088054" y="5358261"/>
                </a:cubicBezTo>
                <a:cubicBezTo>
                  <a:pt x="9086600" y="5357741"/>
                  <a:pt x="9085042" y="5356443"/>
                  <a:pt x="9083380" y="5354366"/>
                </a:cubicBezTo>
                <a:cubicBezTo>
                  <a:pt x="9080263" y="5350834"/>
                  <a:pt x="9078705" y="5345017"/>
                  <a:pt x="9078705" y="5336916"/>
                </a:cubicBezTo>
                <a:lnTo>
                  <a:pt x="9078705" y="4970775"/>
                </a:lnTo>
                <a:lnTo>
                  <a:pt x="8940039" y="4970775"/>
                </a:lnTo>
                <a:close/>
                <a:moveTo>
                  <a:pt x="8386152" y="4970775"/>
                </a:moveTo>
                <a:lnTo>
                  <a:pt x="8386152" y="5008480"/>
                </a:lnTo>
                <a:cubicBezTo>
                  <a:pt x="8395708" y="5014089"/>
                  <a:pt x="8403290" y="5021256"/>
                  <a:pt x="8408900" y="5029981"/>
                </a:cubicBezTo>
                <a:cubicBezTo>
                  <a:pt x="8417832" y="5044107"/>
                  <a:pt x="8423856" y="5060830"/>
                  <a:pt x="8426973" y="5080150"/>
                </a:cubicBezTo>
                <a:lnTo>
                  <a:pt x="8430089" y="5099158"/>
                </a:lnTo>
                <a:cubicBezTo>
                  <a:pt x="8431128" y="5105182"/>
                  <a:pt x="8433361" y="5109908"/>
                  <a:pt x="8436788" y="5113336"/>
                </a:cubicBezTo>
                <a:cubicBezTo>
                  <a:pt x="8440216" y="5116764"/>
                  <a:pt x="8444527" y="5118478"/>
                  <a:pt x="8449720" y="5118478"/>
                </a:cubicBezTo>
                <a:cubicBezTo>
                  <a:pt x="8455122" y="5118478"/>
                  <a:pt x="8459536" y="5116608"/>
                  <a:pt x="8462964" y="5112869"/>
                </a:cubicBezTo>
                <a:cubicBezTo>
                  <a:pt x="8466392" y="5109129"/>
                  <a:pt x="8468105" y="5104248"/>
                  <a:pt x="8468105" y="5098223"/>
                </a:cubicBezTo>
                <a:lnTo>
                  <a:pt x="8468105" y="4970775"/>
                </a:lnTo>
                <a:close/>
                <a:moveTo>
                  <a:pt x="8221934" y="4970775"/>
                </a:moveTo>
                <a:lnTo>
                  <a:pt x="8221934" y="5336916"/>
                </a:lnTo>
                <a:cubicBezTo>
                  <a:pt x="8221934" y="5345017"/>
                  <a:pt x="8220376" y="5350834"/>
                  <a:pt x="8217260" y="5354366"/>
                </a:cubicBezTo>
                <a:cubicBezTo>
                  <a:pt x="8215806" y="5356443"/>
                  <a:pt x="8214352" y="5357741"/>
                  <a:pt x="8212898" y="5358261"/>
                </a:cubicBezTo>
                <a:cubicBezTo>
                  <a:pt x="8211444" y="5358780"/>
                  <a:pt x="8206666" y="5360078"/>
                  <a:pt x="8198564" y="5362156"/>
                </a:cubicBezTo>
                <a:cubicBezTo>
                  <a:pt x="8188592" y="5364441"/>
                  <a:pt x="8183607" y="5370154"/>
                  <a:pt x="8183607" y="5379294"/>
                </a:cubicBezTo>
                <a:cubicBezTo>
                  <a:pt x="8183607" y="5384903"/>
                  <a:pt x="8185944" y="5389110"/>
                  <a:pt x="8190618" y="5391915"/>
                </a:cubicBezTo>
                <a:cubicBezTo>
                  <a:pt x="8195292" y="5394719"/>
                  <a:pt x="8202199" y="5396121"/>
                  <a:pt x="8211340" y="5396121"/>
                </a:cubicBezTo>
                <a:lnTo>
                  <a:pt x="8221623" y="5396121"/>
                </a:lnTo>
                <a:lnTo>
                  <a:pt x="8360600" y="5396121"/>
                </a:lnTo>
                <a:lnTo>
                  <a:pt x="8370883" y="5396121"/>
                </a:lnTo>
                <a:cubicBezTo>
                  <a:pt x="8380232" y="5396121"/>
                  <a:pt x="8386880" y="5394875"/>
                  <a:pt x="8390826" y="5392382"/>
                </a:cubicBezTo>
                <a:cubicBezTo>
                  <a:pt x="8396228" y="5389058"/>
                  <a:pt x="8398928" y="5384696"/>
                  <a:pt x="8398928" y="5379294"/>
                </a:cubicBezTo>
                <a:cubicBezTo>
                  <a:pt x="8398928" y="5370154"/>
                  <a:pt x="8393942" y="5364441"/>
                  <a:pt x="8383971" y="5362156"/>
                </a:cubicBezTo>
                <a:cubicBezTo>
                  <a:pt x="8375869" y="5360078"/>
                  <a:pt x="8371091" y="5358780"/>
                  <a:pt x="8369637" y="5358261"/>
                </a:cubicBezTo>
                <a:cubicBezTo>
                  <a:pt x="8368183" y="5357741"/>
                  <a:pt x="8366625" y="5356443"/>
                  <a:pt x="8364963" y="5354366"/>
                </a:cubicBezTo>
                <a:cubicBezTo>
                  <a:pt x="8361847" y="5350834"/>
                  <a:pt x="8360289" y="5345017"/>
                  <a:pt x="8360289" y="5336916"/>
                </a:cubicBezTo>
                <a:lnTo>
                  <a:pt x="8360289" y="4970775"/>
                </a:lnTo>
                <a:close/>
                <a:moveTo>
                  <a:pt x="8114741" y="4970775"/>
                </a:moveTo>
                <a:lnTo>
                  <a:pt x="8114741" y="5098223"/>
                </a:lnTo>
                <a:cubicBezTo>
                  <a:pt x="8114741" y="5104248"/>
                  <a:pt x="8116455" y="5109129"/>
                  <a:pt x="8119883" y="5112869"/>
                </a:cubicBezTo>
                <a:cubicBezTo>
                  <a:pt x="8123310" y="5116608"/>
                  <a:pt x="8127724" y="5118478"/>
                  <a:pt x="8133126" y="5118478"/>
                </a:cubicBezTo>
                <a:cubicBezTo>
                  <a:pt x="8138319" y="5118478"/>
                  <a:pt x="8142630" y="5116764"/>
                  <a:pt x="8146058" y="5113336"/>
                </a:cubicBezTo>
                <a:cubicBezTo>
                  <a:pt x="8149485" y="5109908"/>
                  <a:pt x="8151718" y="5105182"/>
                  <a:pt x="8152757" y="5099158"/>
                </a:cubicBezTo>
                <a:lnTo>
                  <a:pt x="8155873" y="5080150"/>
                </a:lnTo>
                <a:cubicBezTo>
                  <a:pt x="8158989" y="5060830"/>
                  <a:pt x="8165014" y="5044107"/>
                  <a:pt x="8173947" y="5029981"/>
                </a:cubicBezTo>
                <a:cubicBezTo>
                  <a:pt x="8179348" y="5021256"/>
                  <a:pt x="8186930" y="5014089"/>
                  <a:pt x="8196694" y="5008480"/>
                </a:cubicBezTo>
                <a:lnTo>
                  <a:pt x="8196694" y="4970775"/>
                </a:lnTo>
                <a:close/>
                <a:moveTo>
                  <a:pt x="7553864" y="4970775"/>
                </a:moveTo>
                <a:lnTo>
                  <a:pt x="7553864" y="5005364"/>
                </a:lnTo>
                <a:cubicBezTo>
                  <a:pt x="7562381" y="5007233"/>
                  <a:pt x="7568613" y="5009518"/>
                  <a:pt x="7572560" y="5012219"/>
                </a:cubicBezTo>
                <a:cubicBezTo>
                  <a:pt x="7576507" y="5014920"/>
                  <a:pt x="7579831" y="5019178"/>
                  <a:pt x="7582532" y="5024995"/>
                </a:cubicBezTo>
                <a:cubicBezTo>
                  <a:pt x="7586894" y="5033928"/>
                  <a:pt x="7589075" y="5045977"/>
                  <a:pt x="7589075" y="5061142"/>
                </a:cubicBezTo>
                <a:lnTo>
                  <a:pt x="7589075" y="5307001"/>
                </a:lnTo>
                <a:cubicBezTo>
                  <a:pt x="7589075" y="5318011"/>
                  <a:pt x="7588504" y="5326373"/>
                  <a:pt x="7587362" y="5332086"/>
                </a:cubicBezTo>
                <a:cubicBezTo>
                  <a:pt x="7586219" y="5337798"/>
                  <a:pt x="7584090" y="5342940"/>
                  <a:pt x="7580974" y="5347510"/>
                </a:cubicBezTo>
                <a:cubicBezTo>
                  <a:pt x="7578481" y="5351457"/>
                  <a:pt x="7575520" y="5354366"/>
                  <a:pt x="7572093" y="5356235"/>
                </a:cubicBezTo>
                <a:cubicBezTo>
                  <a:pt x="7568665" y="5358105"/>
                  <a:pt x="7562589" y="5360182"/>
                  <a:pt x="7553864" y="5362467"/>
                </a:cubicBezTo>
                <a:lnTo>
                  <a:pt x="7553864" y="5396121"/>
                </a:lnTo>
                <a:cubicBezTo>
                  <a:pt x="7573598" y="5396121"/>
                  <a:pt x="7589543" y="5394459"/>
                  <a:pt x="7601696" y="5391136"/>
                </a:cubicBezTo>
                <a:cubicBezTo>
                  <a:pt x="7613848" y="5387812"/>
                  <a:pt x="7626988" y="5381579"/>
                  <a:pt x="7641114" y="5372439"/>
                </a:cubicBezTo>
                <a:cubicBezTo>
                  <a:pt x="7670197" y="5353535"/>
                  <a:pt x="7692530" y="5327619"/>
                  <a:pt x="7708110" y="5294693"/>
                </a:cubicBezTo>
                <a:cubicBezTo>
                  <a:pt x="7723690" y="5261766"/>
                  <a:pt x="7731481" y="5224113"/>
                  <a:pt x="7731481" y="5181734"/>
                </a:cubicBezTo>
                <a:cubicBezTo>
                  <a:pt x="7731481" y="5144341"/>
                  <a:pt x="7725352" y="5110272"/>
                  <a:pt x="7713096" y="5079527"/>
                </a:cubicBezTo>
                <a:cubicBezTo>
                  <a:pt x="7701255" y="5049197"/>
                  <a:pt x="7683077" y="5024580"/>
                  <a:pt x="7658564" y="5005675"/>
                </a:cubicBezTo>
                <a:cubicBezTo>
                  <a:pt x="7633843" y="4986148"/>
                  <a:pt x="7608291" y="4974930"/>
                  <a:pt x="7581908" y="4972022"/>
                </a:cubicBezTo>
                <a:cubicBezTo>
                  <a:pt x="7574222" y="4971191"/>
                  <a:pt x="7564873" y="4970775"/>
                  <a:pt x="7553864" y="4970775"/>
                </a:cubicBezTo>
                <a:close/>
                <a:moveTo>
                  <a:pt x="7379363" y="4970775"/>
                </a:moveTo>
                <a:cubicBezTo>
                  <a:pt x="7371884" y="4970775"/>
                  <a:pt x="7366119" y="4972177"/>
                  <a:pt x="7362068" y="4974982"/>
                </a:cubicBezTo>
                <a:cubicBezTo>
                  <a:pt x="7358017" y="4977786"/>
                  <a:pt x="7355992" y="4981785"/>
                  <a:pt x="7355992" y="4986979"/>
                </a:cubicBezTo>
                <a:cubicBezTo>
                  <a:pt x="7355992" y="4995496"/>
                  <a:pt x="7360147" y="5001105"/>
                  <a:pt x="7368456" y="5003806"/>
                </a:cubicBezTo>
                <a:cubicBezTo>
                  <a:pt x="7375312" y="5006091"/>
                  <a:pt x="7379311" y="5007493"/>
                  <a:pt x="7380453" y="5008012"/>
                </a:cubicBezTo>
                <a:cubicBezTo>
                  <a:pt x="7381596" y="5008532"/>
                  <a:pt x="7382790" y="5009726"/>
                  <a:pt x="7384037" y="5011596"/>
                </a:cubicBezTo>
                <a:cubicBezTo>
                  <a:pt x="7386530" y="5014920"/>
                  <a:pt x="7387776" y="5020217"/>
                  <a:pt x="7387776" y="5027488"/>
                </a:cubicBezTo>
                <a:lnTo>
                  <a:pt x="7387776" y="5339408"/>
                </a:lnTo>
                <a:cubicBezTo>
                  <a:pt x="7387776" y="5346679"/>
                  <a:pt x="7386530" y="5351977"/>
                  <a:pt x="7384037" y="5355300"/>
                </a:cubicBezTo>
                <a:cubicBezTo>
                  <a:pt x="7382790" y="5357170"/>
                  <a:pt x="7381596" y="5358365"/>
                  <a:pt x="7380453" y="5358884"/>
                </a:cubicBezTo>
                <a:cubicBezTo>
                  <a:pt x="7379311" y="5359403"/>
                  <a:pt x="7375312" y="5360806"/>
                  <a:pt x="7368456" y="5363091"/>
                </a:cubicBezTo>
                <a:cubicBezTo>
                  <a:pt x="7360147" y="5365791"/>
                  <a:pt x="7355992" y="5371400"/>
                  <a:pt x="7355992" y="5379918"/>
                </a:cubicBezTo>
                <a:cubicBezTo>
                  <a:pt x="7355992" y="5385111"/>
                  <a:pt x="7358017" y="5389110"/>
                  <a:pt x="7362068" y="5391915"/>
                </a:cubicBezTo>
                <a:cubicBezTo>
                  <a:pt x="7366119" y="5394719"/>
                  <a:pt x="7371884" y="5396121"/>
                  <a:pt x="7379363" y="5396121"/>
                </a:cubicBezTo>
                <a:lnTo>
                  <a:pt x="7387464" y="5396121"/>
                </a:lnTo>
                <a:lnTo>
                  <a:pt x="7526130" y="5396121"/>
                </a:lnTo>
                <a:lnTo>
                  <a:pt x="7526130" y="4970775"/>
                </a:lnTo>
                <a:lnTo>
                  <a:pt x="7387464" y="4970775"/>
                </a:lnTo>
                <a:close/>
                <a:moveTo>
                  <a:pt x="7213424" y="4970775"/>
                </a:moveTo>
                <a:cubicBezTo>
                  <a:pt x="7205322" y="4970775"/>
                  <a:pt x="7199454" y="4972073"/>
                  <a:pt x="7195818" y="4974670"/>
                </a:cubicBezTo>
                <a:cubicBezTo>
                  <a:pt x="7192183" y="4977267"/>
                  <a:pt x="7190365" y="4981370"/>
                  <a:pt x="7190365" y="4986979"/>
                </a:cubicBezTo>
                <a:cubicBezTo>
                  <a:pt x="7190365" y="4990718"/>
                  <a:pt x="7191196" y="4993782"/>
                  <a:pt x="7192858" y="4996171"/>
                </a:cubicBezTo>
                <a:cubicBezTo>
                  <a:pt x="7194520" y="4998560"/>
                  <a:pt x="7197532" y="5000793"/>
                  <a:pt x="7201895" y="5002871"/>
                </a:cubicBezTo>
                <a:cubicBezTo>
                  <a:pt x="7214775" y="5009518"/>
                  <a:pt x="7223759" y="5017465"/>
                  <a:pt x="7228849" y="5026709"/>
                </a:cubicBezTo>
                <a:cubicBezTo>
                  <a:pt x="7233939" y="5035953"/>
                  <a:pt x="7236483" y="5049301"/>
                  <a:pt x="7236483" y="5066751"/>
                </a:cubicBezTo>
                <a:lnTo>
                  <a:pt x="7236483" y="5153066"/>
                </a:lnTo>
                <a:lnTo>
                  <a:pt x="7269514" y="5208844"/>
                </a:lnTo>
                <a:lnTo>
                  <a:pt x="7269514" y="5066751"/>
                </a:lnTo>
                <a:cubicBezTo>
                  <a:pt x="7269514" y="5052209"/>
                  <a:pt x="7271487" y="5040679"/>
                  <a:pt x="7275434" y="5032162"/>
                </a:cubicBezTo>
                <a:cubicBezTo>
                  <a:pt x="7281043" y="5020529"/>
                  <a:pt x="7289353" y="5011907"/>
                  <a:pt x="7300363" y="5006299"/>
                </a:cubicBezTo>
                <a:cubicBezTo>
                  <a:pt x="7307841" y="5002559"/>
                  <a:pt x="7312568" y="4999599"/>
                  <a:pt x="7314541" y="4997418"/>
                </a:cubicBezTo>
                <a:cubicBezTo>
                  <a:pt x="7316515" y="4995236"/>
                  <a:pt x="7317501" y="4991965"/>
                  <a:pt x="7317501" y="4987602"/>
                </a:cubicBezTo>
                <a:cubicBezTo>
                  <a:pt x="7317501" y="4983032"/>
                  <a:pt x="7315736" y="4979085"/>
                  <a:pt x="7312204" y="4975761"/>
                </a:cubicBezTo>
                <a:cubicBezTo>
                  <a:pt x="7308880" y="4972437"/>
                  <a:pt x="7301921" y="4970775"/>
                  <a:pt x="7291326" y="4970775"/>
                </a:cubicBezTo>
                <a:close/>
                <a:moveTo>
                  <a:pt x="6967253" y="4970775"/>
                </a:moveTo>
                <a:cubicBezTo>
                  <a:pt x="6951673" y="4970775"/>
                  <a:pt x="6942117" y="4971502"/>
                  <a:pt x="6938585" y="4972956"/>
                </a:cubicBezTo>
                <a:cubicBezTo>
                  <a:pt x="6935469" y="4974203"/>
                  <a:pt x="6932976" y="4976332"/>
                  <a:pt x="6931107" y="4979344"/>
                </a:cubicBezTo>
                <a:cubicBezTo>
                  <a:pt x="6929237" y="4982357"/>
                  <a:pt x="6928302" y="4985628"/>
                  <a:pt x="6928302" y="4989160"/>
                </a:cubicBezTo>
                <a:cubicBezTo>
                  <a:pt x="6928302" y="4992484"/>
                  <a:pt x="6929237" y="4995496"/>
                  <a:pt x="6931107" y="4998197"/>
                </a:cubicBezTo>
                <a:cubicBezTo>
                  <a:pt x="6932976" y="5000897"/>
                  <a:pt x="6935469" y="5002767"/>
                  <a:pt x="6938585" y="5003806"/>
                </a:cubicBezTo>
                <a:lnTo>
                  <a:pt x="6950426" y="5008168"/>
                </a:lnTo>
                <a:cubicBezTo>
                  <a:pt x="6954997" y="5009622"/>
                  <a:pt x="6958736" y="5011907"/>
                  <a:pt x="6961644" y="5015024"/>
                </a:cubicBezTo>
                <a:cubicBezTo>
                  <a:pt x="6964553" y="5018140"/>
                  <a:pt x="6968292" y="5023645"/>
                  <a:pt x="6972862" y="5031539"/>
                </a:cubicBezTo>
                <a:lnTo>
                  <a:pt x="7184445" y="5396121"/>
                </a:lnTo>
                <a:lnTo>
                  <a:pt x="7269514" y="5396121"/>
                </a:lnTo>
                <a:lnTo>
                  <a:pt x="7269514" y="5258702"/>
                </a:lnTo>
                <a:lnTo>
                  <a:pt x="7103738" y="4970775"/>
                </a:lnTo>
                <a:close/>
                <a:moveTo>
                  <a:pt x="6693563" y="4970775"/>
                </a:moveTo>
                <a:cubicBezTo>
                  <a:pt x="6686084" y="4970775"/>
                  <a:pt x="6680319" y="4972177"/>
                  <a:pt x="6676268" y="4974982"/>
                </a:cubicBezTo>
                <a:cubicBezTo>
                  <a:pt x="6672217" y="4977786"/>
                  <a:pt x="6670192" y="4981785"/>
                  <a:pt x="6670192" y="4986979"/>
                </a:cubicBezTo>
                <a:cubicBezTo>
                  <a:pt x="6670192" y="4995496"/>
                  <a:pt x="6674347" y="5001105"/>
                  <a:pt x="6682656" y="5003806"/>
                </a:cubicBezTo>
                <a:cubicBezTo>
                  <a:pt x="6689512" y="5006091"/>
                  <a:pt x="6693511" y="5007493"/>
                  <a:pt x="6694653" y="5008012"/>
                </a:cubicBezTo>
                <a:cubicBezTo>
                  <a:pt x="6695796" y="5008532"/>
                  <a:pt x="6696990" y="5009726"/>
                  <a:pt x="6698237" y="5011596"/>
                </a:cubicBezTo>
                <a:cubicBezTo>
                  <a:pt x="6700730" y="5014920"/>
                  <a:pt x="6701976" y="5020217"/>
                  <a:pt x="6701976" y="5027488"/>
                </a:cubicBezTo>
                <a:lnTo>
                  <a:pt x="6701976" y="5339408"/>
                </a:lnTo>
                <a:cubicBezTo>
                  <a:pt x="6701976" y="5346679"/>
                  <a:pt x="6700730" y="5351977"/>
                  <a:pt x="6698237" y="5355300"/>
                </a:cubicBezTo>
                <a:cubicBezTo>
                  <a:pt x="6696990" y="5357170"/>
                  <a:pt x="6695796" y="5358365"/>
                  <a:pt x="6694653" y="5358884"/>
                </a:cubicBezTo>
                <a:cubicBezTo>
                  <a:pt x="6693511" y="5359403"/>
                  <a:pt x="6689512" y="5360806"/>
                  <a:pt x="6682656" y="5363091"/>
                </a:cubicBezTo>
                <a:cubicBezTo>
                  <a:pt x="6674347" y="5365791"/>
                  <a:pt x="6670192" y="5371400"/>
                  <a:pt x="6670192" y="5379918"/>
                </a:cubicBezTo>
                <a:cubicBezTo>
                  <a:pt x="6670192" y="5385111"/>
                  <a:pt x="6672217" y="5389110"/>
                  <a:pt x="6676268" y="5391915"/>
                </a:cubicBezTo>
                <a:cubicBezTo>
                  <a:pt x="6680319" y="5394719"/>
                  <a:pt x="6686084" y="5396121"/>
                  <a:pt x="6693563" y="5396121"/>
                </a:cubicBezTo>
                <a:lnTo>
                  <a:pt x="6701664" y="5396121"/>
                </a:lnTo>
                <a:lnTo>
                  <a:pt x="6840642" y="5396121"/>
                </a:lnTo>
                <a:lnTo>
                  <a:pt x="6848744" y="5396121"/>
                </a:lnTo>
                <a:cubicBezTo>
                  <a:pt x="6856222" y="5396121"/>
                  <a:pt x="6861987" y="5394719"/>
                  <a:pt x="6866038" y="5391915"/>
                </a:cubicBezTo>
                <a:cubicBezTo>
                  <a:pt x="6870089" y="5389110"/>
                  <a:pt x="6872115" y="5385111"/>
                  <a:pt x="6872115" y="5379918"/>
                </a:cubicBezTo>
                <a:cubicBezTo>
                  <a:pt x="6872115" y="5371400"/>
                  <a:pt x="6867960" y="5365791"/>
                  <a:pt x="6859650" y="5363091"/>
                </a:cubicBezTo>
                <a:cubicBezTo>
                  <a:pt x="6852795" y="5360806"/>
                  <a:pt x="6848796" y="5359403"/>
                  <a:pt x="6847653" y="5358884"/>
                </a:cubicBezTo>
                <a:cubicBezTo>
                  <a:pt x="6846511" y="5358365"/>
                  <a:pt x="6845316" y="5357170"/>
                  <a:pt x="6844070" y="5355300"/>
                </a:cubicBezTo>
                <a:cubicBezTo>
                  <a:pt x="6841577" y="5351977"/>
                  <a:pt x="6840330" y="5346679"/>
                  <a:pt x="6840330" y="5339408"/>
                </a:cubicBezTo>
                <a:lnTo>
                  <a:pt x="6840330" y="5027488"/>
                </a:lnTo>
                <a:cubicBezTo>
                  <a:pt x="6840330" y="5020217"/>
                  <a:pt x="6841577" y="5014920"/>
                  <a:pt x="6844070" y="5011596"/>
                </a:cubicBezTo>
                <a:cubicBezTo>
                  <a:pt x="6845316" y="5009726"/>
                  <a:pt x="6846511" y="5008532"/>
                  <a:pt x="6847653" y="5008012"/>
                </a:cubicBezTo>
                <a:cubicBezTo>
                  <a:pt x="6848796" y="5007493"/>
                  <a:pt x="6852795" y="5006091"/>
                  <a:pt x="6859650" y="5003806"/>
                </a:cubicBezTo>
                <a:cubicBezTo>
                  <a:pt x="6867960" y="5001105"/>
                  <a:pt x="6872115" y="4995496"/>
                  <a:pt x="6872115" y="4986979"/>
                </a:cubicBezTo>
                <a:cubicBezTo>
                  <a:pt x="6872115" y="4981785"/>
                  <a:pt x="6870089" y="4977786"/>
                  <a:pt x="6866038" y="4974982"/>
                </a:cubicBezTo>
                <a:cubicBezTo>
                  <a:pt x="6861987" y="4972177"/>
                  <a:pt x="6856222" y="4970775"/>
                  <a:pt x="6848744" y="4970775"/>
                </a:cubicBezTo>
                <a:lnTo>
                  <a:pt x="6840642" y="4970775"/>
                </a:lnTo>
                <a:lnTo>
                  <a:pt x="6701664" y="4970775"/>
                </a:lnTo>
                <a:close/>
                <a:moveTo>
                  <a:pt x="6453470" y="4970775"/>
                </a:moveTo>
                <a:lnTo>
                  <a:pt x="6453470" y="5336916"/>
                </a:lnTo>
                <a:cubicBezTo>
                  <a:pt x="6453470" y="5345017"/>
                  <a:pt x="6451912" y="5350938"/>
                  <a:pt x="6448796" y="5354677"/>
                </a:cubicBezTo>
                <a:cubicBezTo>
                  <a:pt x="6447342" y="5356547"/>
                  <a:pt x="6445888" y="5357741"/>
                  <a:pt x="6444434" y="5358261"/>
                </a:cubicBezTo>
                <a:cubicBezTo>
                  <a:pt x="6442980" y="5358780"/>
                  <a:pt x="6438202" y="5360078"/>
                  <a:pt x="6430100" y="5362156"/>
                </a:cubicBezTo>
                <a:cubicBezTo>
                  <a:pt x="6420128" y="5364441"/>
                  <a:pt x="6415143" y="5370154"/>
                  <a:pt x="6415143" y="5379294"/>
                </a:cubicBezTo>
                <a:cubicBezTo>
                  <a:pt x="6415143" y="5384903"/>
                  <a:pt x="6417480" y="5389110"/>
                  <a:pt x="6422154" y="5391915"/>
                </a:cubicBezTo>
                <a:cubicBezTo>
                  <a:pt x="6426828" y="5394719"/>
                  <a:pt x="6433735" y="5396121"/>
                  <a:pt x="6442876" y="5396121"/>
                </a:cubicBezTo>
                <a:lnTo>
                  <a:pt x="6453159" y="5396121"/>
                </a:lnTo>
                <a:lnTo>
                  <a:pt x="6591825" y="5396121"/>
                </a:lnTo>
                <a:lnTo>
                  <a:pt x="6600238" y="5396121"/>
                </a:lnTo>
                <a:cubicBezTo>
                  <a:pt x="6615819" y="5396121"/>
                  <a:pt x="6623609" y="5390720"/>
                  <a:pt x="6623609" y="5379918"/>
                </a:cubicBezTo>
                <a:cubicBezTo>
                  <a:pt x="6623609" y="5371400"/>
                  <a:pt x="6619454" y="5365791"/>
                  <a:pt x="6611145" y="5363091"/>
                </a:cubicBezTo>
                <a:cubicBezTo>
                  <a:pt x="6604289" y="5360806"/>
                  <a:pt x="6600290" y="5359403"/>
                  <a:pt x="6599148" y="5358884"/>
                </a:cubicBezTo>
                <a:cubicBezTo>
                  <a:pt x="6598005" y="5358365"/>
                  <a:pt x="6596811" y="5357170"/>
                  <a:pt x="6595564" y="5355300"/>
                </a:cubicBezTo>
                <a:cubicBezTo>
                  <a:pt x="6593071" y="5351977"/>
                  <a:pt x="6591825" y="5346679"/>
                  <a:pt x="6591825" y="5339408"/>
                </a:cubicBezTo>
                <a:lnTo>
                  <a:pt x="6591825" y="5027488"/>
                </a:lnTo>
                <a:cubicBezTo>
                  <a:pt x="6591825" y="5020217"/>
                  <a:pt x="6593071" y="5014920"/>
                  <a:pt x="6595564" y="5011596"/>
                </a:cubicBezTo>
                <a:cubicBezTo>
                  <a:pt x="6596811" y="5009726"/>
                  <a:pt x="6598005" y="5008532"/>
                  <a:pt x="6599148" y="5008012"/>
                </a:cubicBezTo>
                <a:cubicBezTo>
                  <a:pt x="6600290" y="5007493"/>
                  <a:pt x="6604289" y="5006091"/>
                  <a:pt x="6611145" y="5003806"/>
                </a:cubicBezTo>
                <a:cubicBezTo>
                  <a:pt x="6619454" y="5001105"/>
                  <a:pt x="6623609" y="4995496"/>
                  <a:pt x="6623609" y="4986979"/>
                </a:cubicBezTo>
                <a:cubicBezTo>
                  <a:pt x="6623609" y="4976176"/>
                  <a:pt x="6615819" y="4970775"/>
                  <a:pt x="6600238" y="4970775"/>
                </a:cubicBezTo>
                <a:lnTo>
                  <a:pt x="6591825" y="4970775"/>
                </a:lnTo>
                <a:close/>
                <a:moveTo>
                  <a:pt x="6192965" y="4970775"/>
                </a:moveTo>
                <a:cubicBezTo>
                  <a:pt x="6185695" y="4970775"/>
                  <a:pt x="6180137" y="4972281"/>
                  <a:pt x="6176295" y="4975293"/>
                </a:cubicBezTo>
                <a:cubicBezTo>
                  <a:pt x="6172452" y="4978306"/>
                  <a:pt x="6170530" y="4982512"/>
                  <a:pt x="6170530" y="4987914"/>
                </a:cubicBezTo>
                <a:cubicBezTo>
                  <a:pt x="6170530" y="4997885"/>
                  <a:pt x="6177282" y="5004325"/>
                  <a:pt x="6190784" y="5007233"/>
                </a:cubicBezTo>
                <a:cubicBezTo>
                  <a:pt x="6197432" y="5008480"/>
                  <a:pt x="6202106" y="5010453"/>
                  <a:pt x="6204807" y="5013154"/>
                </a:cubicBezTo>
                <a:cubicBezTo>
                  <a:pt x="6209377" y="5017309"/>
                  <a:pt x="6213740" y="5025411"/>
                  <a:pt x="6217894" y="5037459"/>
                </a:cubicBezTo>
                <a:lnTo>
                  <a:pt x="6338798" y="5396121"/>
                </a:lnTo>
                <a:lnTo>
                  <a:pt x="6355314" y="5396121"/>
                </a:lnTo>
                <a:lnTo>
                  <a:pt x="6427295" y="5154624"/>
                </a:lnTo>
                <a:lnTo>
                  <a:pt x="6427295" y="5051170"/>
                </a:lnTo>
                <a:lnTo>
                  <a:pt x="6400185" y="5145588"/>
                </a:lnTo>
                <a:lnTo>
                  <a:pt x="6338798" y="4970775"/>
                </a:lnTo>
                <a:close/>
                <a:moveTo>
                  <a:pt x="5791739" y="4970775"/>
                </a:moveTo>
                <a:lnTo>
                  <a:pt x="5791739" y="5007233"/>
                </a:lnTo>
                <a:cubicBezTo>
                  <a:pt x="5816044" y="5009726"/>
                  <a:pt x="5835831" y="5017309"/>
                  <a:pt x="5851100" y="5029981"/>
                </a:cubicBezTo>
                <a:cubicBezTo>
                  <a:pt x="5866369" y="5042653"/>
                  <a:pt x="5877951" y="5061038"/>
                  <a:pt x="5885845" y="5085136"/>
                </a:cubicBezTo>
                <a:cubicBezTo>
                  <a:pt x="5887714" y="5090952"/>
                  <a:pt x="5889688" y="5094795"/>
                  <a:pt x="5891765" y="5096665"/>
                </a:cubicBezTo>
                <a:cubicBezTo>
                  <a:pt x="5893843" y="5098535"/>
                  <a:pt x="5897166" y="5099470"/>
                  <a:pt x="5901737" y="5099470"/>
                </a:cubicBezTo>
                <a:cubicBezTo>
                  <a:pt x="5907138" y="5099470"/>
                  <a:pt x="5911085" y="5098015"/>
                  <a:pt x="5913578" y="5095107"/>
                </a:cubicBezTo>
                <a:cubicBezTo>
                  <a:pt x="5916071" y="5092199"/>
                  <a:pt x="5917317" y="5087525"/>
                  <a:pt x="5917317" y="5081085"/>
                </a:cubicBezTo>
                <a:lnTo>
                  <a:pt x="5917317" y="4970775"/>
                </a:lnTo>
                <a:close/>
                <a:moveTo>
                  <a:pt x="5617238" y="4970775"/>
                </a:moveTo>
                <a:cubicBezTo>
                  <a:pt x="5609759" y="4970775"/>
                  <a:pt x="5603994" y="4972177"/>
                  <a:pt x="5599944" y="4974982"/>
                </a:cubicBezTo>
                <a:cubicBezTo>
                  <a:pt x="5595893" y="4977786"/>
                  <a:pt x="5593867" y="4981785"/>
                  <a:pt x="5593867" y="4986979"/>
                </a:cubicBezTo>
                <a:cubicBezTo>
                  <a:pt x="5593867" y="4995496"/>
                  <a:pt x="5598022" y="5001105"/>
                  <a:pt x="5606331" y="5003806"/>
                </a:cubicBezTo>
                <a:cubicBezTo>
                  <a:pt x="5613187" y="5006091"/>
                  <a:pt x="5617186" y="5007493"/>
                  <a:pt x="5618328" y="5008012"/>
                </a:cubicBezTo>
                <a:cubicBezTo>
                  <a:pt x="5619471" y="5008532"/>
                  <a:pt x="5620666" y="5009726"/>
                  <a:pt x="5621912" y="5011596"/>
                </a:cubicBezTo>
                <a:cubicBezTo>
                  <a:pt x="5624405" y="5014920"/>
                  <a:pt x="5625652" y="5020217"/>
                  <a:pt x="5625652" y="5027488"/>
                </a:cubicBezTo>
                <a:lnTo>
                  <a:pt x="5625652" y="5339408"/>
                </a:lnTo>
                <a:cubicBezTo>
                  <a:pt x="5625652" y="5346679"/>
                  <a:pt x="5624405" y="5351977"/>
                  <a:pt x="5621912" y="5355300"/>
                </a:cubicBezTo>
                <a:cubicBezTo>
                  <a:pt x="5620666" y="5357170"/>
                  <a:pt x="5619471" y="5358365"/>
                  <a:pt x="5618328" y="5358884"/>
                </a:cubicBezTo>
                <a:cubicBezTo>
                  <a:pt x="5617186" y="5359403"/>
                  <a:pt x="5613187" y="5360806"/>
                  <a:pt x="5606331" y="5363091"/>
                </a:cubicBezTo>
                <a:cubicBezTo>
                  <a:pt x="5598022" y="5365791"/>
                  <a:pt x="5593867" y="5371400"/>
                  <a:pt x="5593867" y="5379918"/>
                </a:cubicBezTo>
                <a:cubicBezTo>
                  <a:pt x="5593867" y="5385111"/>
                  <a:pt x="5595893" y="5389110"/>
                  <a:pt x="5599944" y="5391915"/>
                </a:cubicBezTo>
                <a:cubicBezTo>
                  <a:pt x="5603994" y="5394719"/>
                  <a:pt x="5609759" y="5396121"/>
                  <a:pt x="5617238" y="5396121"/>
                </a:cubicBezTo>
                <a:lnTo>
                  <a:pt x="5625340" y="5396121"/>
                </a:lnTo>
                <a:lnTo>
                  <a:pt x="5764006" y="5396121"/>
                </a:lnTo>
                <a:lnTo>
                  <a:pt x="5764006" y="4970775"/>
                </a:lnTo>
                <a:lnTo>
                  <a:pt x="5625340" y="4970775"/>
                </a:lnTo>
                <a:close/>
                <a:moveTo>
                  <a:pt x="5377146" y="4970775"/>
                </a:moveTo>
                <a:lnTo>
                  <a:pt x="5377146" y="5336916"/>
                </a:lnTo>
                <a:cubicBezTo>
                  <a:pt x="5377146" y="5345017"/>
                  <a:pt x="5375588" y="5350938"/>
                  <a:pt x="5372471" y="5354677"/>
                </a:cubicBezTo>
                <a:cubicBezTo>
                  <a:pt x="5371017" y="5356547"/>
                  <a:pt x="5369563" y="5357741"/>
                  <a:pt x="5368109" y="5358261"/>
                </a:cubicBezTo>
                <a:cubicBezTo>
                  <a:pt x="5366655" y="5358780"/>
                  <a:pt x="5361877" y="5360078"/>
                  <a:pt x="5353775" y="5362156"/>
                </a:cubicBezTo>
                <a:cubicBezTo>
                  <a:pt x="5343804" y="5364441"/>
                  <a:pt x="5338818" y="5370154"/>
                  <a:pt x="5338818" y="5379294"/>
                </a:cubicBezTo>
                <a:cubicBezTo>
                  <a:pt x="5338818" y="5384903"/>
                  <a:pt x="5341155" y="5389110"/>
                  <a:pt x="5345829" y="5391915"/>
                </a:cubicBezTo>
                <a:cubicBezTo>
                  <a:pt x="5350503" y="5394719"/>
                  <a:pt x="5357411" y="5396121"/>
                  <a:pt x="5366551" y="5396121"/>
                </a:cubicBezTo>
                <a:lnTo>
                  <a:pt x="5376834" y="5396121"/>
                </a:lnTo>
                <a:lnTo>
                  <a:pt x="5515500" y="5396121"/>
                </a:lnTo>
                <a:lnTo>
                  <a:pt x="5523913" y="5396121"/>
                </a:lnTo>
                <a:cubicBezTo>
                  <a:pt x="5539494" y="5396121"/>
                  <a:pt x="5547284" y="5390720"/>
                  <a:pt x="5547284" y="5379918"/>
                </a:cubicBezTo>
                <a:cubicBezTo>
                  <a:pt x="5547284" y="5371400"/>
                  <a:pt x="5543129" y="5365791"/>
                  <a:pt x="5534820" y="5363091"/>
                </a:cubicBezTo>
                <a:cubicBezTo>
                  <a:pt x="5527964" y="5360806"/>
                  <a:pt x="5523965" y="5359403"/>
                  <a:pt x="5522823" y="5358884"/>
                </a:cubicBezTo>
                <a:cubicBezTo>
                  <a:pt x="5521681" y="5358365"/>
                  <a:pt x="5520487" y="5357170"/>
                  <a:pt x="5519239" y="5355300"/>
                </a:cubicBezTo>
                <a:cubicBezTo>
                  <a:pt x="5516746" y="5351977"/>
                  <a:pt x="5515500" y="5346679"/>
                  <a:pt x="5515500" y="5339408"/>
                </a:cubicBezTo>
                <a:lnTo>
                  <a:pt x="5515500" y="5027488"/>
                </a:lnTo>
                <a:cubicBezTo>
                  <a:pt x="5515500" y="5020217"/>
                  <a:pt x="5516746" y="5014920"/>
                  <a:pt x="5519239" y="5011596"/>
                </a:cubicBezTo>
                <a:cubicBezTo>
                  <a:pt x="5520487" y="5009726"/>
                  <a:pt x="5521681" y="5008532"/>
                  <a:pt x="5522823" y="5008012"/>
                </a:cubicBezTo>
                <a:cubicBezTo>
                  <a:pt x="5523965" y="5007493"/>
                  <a:pt x="5527964" y="5006091"/>
                  <a:pt x="5534820" y="5003806"/>
                </a:cubicBezTo>
                <a:cubicBezTo>
                  <a:pt x="5543129" y="5001105"/>
                  <a:pt x="5547284" y="4995496"/>
                  <a:pt x="5547284" y="4986979"/>
                </a:cubicBezTo>
                <a:cubicBezTo>
                  <a:pt x="5547284" y="4976176"/>
                  <a:pt x="5539494" y="4970775"/>
                  <a:pt x="5523913" y="4970775"/>
                </a:cubicBezTo>
                <a:lnTo>
                  <a:pt x="5515500" y="4970775"/>
                </a:lnTo>
                <a:close/>
                <a:moveTo>
                  <a:pt x="5116641" y="4970775"/>
                </a:moveTo>
                <a:cubicBezTo>
                  <a:pt x="5109370" y="4970775"/>
                  <a:pt x="5103813" y="4972281"/>
                  <a:pt x="5099970" y="4975293"/>
                </a:cubicBezTo>
                <a:cubicBezTo>
                  <a:pt x="5096127" y="4978306"/>
                  <a:pt x="5094205" y="4982512"/>
                  <a:pt x="5094205" y="4987914"/>
                </a:cubicBezTo>
                <a:cubicBezTo>
                  <a:pt x="5094205" y="4997885"/>
                  <a:pt x="5100957" y="5004325"/>
                  <a:pt x="5114460" y="5007233"/>
                </a:cubicBezTo>
                <a:cubicBezTo>
                  <a:pt x="5121107" y="5008480"/>
                  <a:pt x="5125781" y="5010453"/>
                  <a:pt x="5128482" y="5013154"/>
                </a:cubicBezTo>
                <a:cubicBezTo>
                  <a:pt x="5133052" y="5017309"/>
                  <a:pt x="5137415" y="5025411"/>
                  <a:pt x="5141569" y="5037459"/>
                </a:cubicBezTo>
                <a:lnTo>
                  <a:pt x="5262473" y="5396121"/>
                </a:lnTo>
                <a:lnTo>
                  <a:pt x="5278989" y="5396121"/>
                </a:lnTo>
                <a:lnTo>
                  <a:pt x="5350971" y="5154624"/>
                </a:lnTo>
                <a:lnTo>
                  <a:pt x="5350971" y="5051170"/>
                </a:lnTo>
                <a:lnTo>
                  <a:pt x="5323861" y="5145588"/>
                </a:lnTo>
                <a:lnTo>
                  <a:pt x="5262473" y="4970775"/>
                </a:lnTo>
                <a:close/>
                <a:moveTo>
                  <a:pt x="4832997" y="4970775"/>
                </a:moveTo>
                <a:lnTo>
                  <a:pt x="4825207" y="5001313"/>
                </a:lnTo>
                <a:lnTo>
                  <a:pt x="4882543" y="5254651"/>
                </a:lnTo>
                <a:lnTo>
                  <a:pt x="4812743" y="5254651"/>
                </a:lnTo>
                <a:lnTo>
                  <a:pt x="4804329" y="5291732"/>
                </a:lnTo>
                <a:lnTo>
                  <a:pt x="4891268" y="5291732"/>
                </a:lnTo>
                <a:lnTo>
                  <a:pt x="4901241" y="5336916"/>
                </a:lnTo>
                <a:cubicBezTo>
                  <a:pt x="4901863" y="5339616"/>
                  <a:pt x="4902175" y="5342732"/>
                  <a:pt x="4902175" y="5346264"/>
                </a:cubicBezTo>
                <a:cubicBezTo>
                  <a:pt x="4902175" y="5350003"/>
                  <a:pt x="4901344" y="5353119"/>
                  <a:pt x="4899682" y="5355612"/>
                </a:cubicBezTo>
                <a:cubicBezTo>
                  <a:pt x="4898021" y="5358105"/>
                  <a:pt x="4895111" y="5360390"/>
                  <a:pt x="4890957" y="5362467"/>
                </a:cubicBezTo>
                <a:cubicBezTo>
                  <a:pt x="4885140" y="5365584"/>
                  <a:pt x="4881401" y="5368180"/>
                  <a:pt x="4879739" y="5370258"/>
                </a:cubicBezTo>
                <a:cubicBezTo>
                  <a:pt x="4878077" y="5372335"/>
                  <a:pt x="4877246" y="5375451"/>
                  <a:pt x="4877246" y="5379606"/>
                </a:cubicBezTo>
                <a:cubicBezTo>
                  <a:pt x="4877246" y="5384592"/>
                  <a:pt x="4879115" y="5388591"/>
                  <a:pt x="4882855" y="5391603"/>
                </a:cubicBezTo>
                <a:cubicBezTo>
                  <a:pt x="4886594" y="5394615"/>
                  <a:pt x="4891580" y="5396121"/>
                  <a:pt x="4897812" y="5396121"/>
                </a:cubicBezTo>
                <a:lnTo>
                  <a:pt x="5053305" y="5396121"/>
                </a:lnTo>
                <a:cubicBezTo>
                  <a:pt x="5069508" y="5396121"/>
                  <a:pt x="5077611" y="5390720"/>
                  <a:pt x="5077611" y="5379918"/>
                </a:cubicBezTo>
                <a:cubicBezTo>
                  <a:pt x="5077611" y="5375971"/>
                  <a:pt x="5076572" y="5372854"/>
                  <a:pt x="5074494" y="5370569"/>
                </a:cubicBezTo>
                <a:cubicBezTo>
                  <a:pt x="5072417" y="5368284"/>
                  <a:pt x="5068677" y="5365999"/>
                  <a:pt x="5063276" y="5363714"/>
                </a:cubicBezTo>
                <a:cubicBezTo>
                  <a:pt x="5056837" y="5361221"/>
                  <a:pt x="5052682" y="5358001"/>
                  <a:pt x="5050812" y="5354054"/>
                </a:cubicBezTo>
                <a:cubicBezTo>
                  <a:pt x="5048734" y="5349068"/>
                  <a:pt x="5046865" y="5343355"/>
                  <a:pt x="5045203" y="5336916"/>
                </a:cubicBezTo>
                <a:lnTo>
                  <a:pt x="4958576" y="4970775"/>
                </a:lnTo>
                <a:close/>
                <a:moveTo>
                  <a:pt x="4565474" y="4970775"/>
                </a:moveTo>
                <a:cubicBezTo>
                  <a:pt x="4557373" y="4970775"/>
                  <a:pt x="4551504" y="4972073"/>
                  <a:pt x="4547868" y="4974670"/>
                </a:cubicBezTo>
                <a:cubicBezTo>
                  <a:pt x="4544233" y="4977267"/>
                  <a:pt x="4542415" y="4981370"/>
                  <a:pt x="4542415" y="4986979"/>
                </a:cubicBezTo>
                <a:cubicBezTo>
                  <a:pt x="4542415" y="4990718"/>
                  <a:pt x="4543246" y="4993782"/>
                  <a:pt x="4544909" y="4996171"/>
                </a:cubicBezTo>
                <a:cubicBezTo>
                  <a:pt x="4546570" y="4998560"/>
                  <a:pt x="4549582" y="5000793"/>
                  <a:pt x="4553945" y="5002871"/>
                </a:cubicBezTo>
                <a:cubicBezTo>
                  <a:pt x="4566825" y="5009518"/>
                  <a:pt x="4575809" y="5017465"/>
                  <a:pt x="4580899" y="5026709"/>
                </a:cubicBezTo>
                <a:cubicBezTo>
                  <a:pt x="4585989" y="5035953"/>
                  <a:pt x="4588533" y="5049301"/>
                  <a:pt x="4588533" y="5066751"/>
                </a:cubicBezTo>
                <a:lnTo>
                  <a:pt x="4588533" y="5153066"/>
                </a:lnTo>
                <a:lnTo>
                  <a:pt x="4621564" y="5208844"/>
                </a:lnTo>
                <a:lnTo>
                  <a:pt x="4621564" y="5066751"/>
                </a:lnTo>
                <a:cubicBezTo>
                  <a:pt x="4621564" y="5052209"/>
                  <a:pt x="4623537" y="5040679"/>
                  <a:pt x="4627485" y="5032162"/>
                </a:cubicBezTo>
                <a:cubicBezTo>
                  <a:pt x="4633093" y="5020529"/>
                  <a:pt x="4641403" y="5011907"/>
                  <a:pt x="4652413" y="5006299"/>
                </a:cubicBezTo>
                <a:cubicBezTo>
                  <a:pt x="4659892" y="5002559"/>
                  <a:pt x="4664619" y="4999599"/>
                  <a:pt x="4666591" y="4997418"/>
                </a:cubicBezTo>
                <a:cubicBezTo>
                  <a:pt x="4668565" y="4995236"/>
                  <a:pt x="4669552" y="4991965"/>
                  <a:pt x="4669552" y="4987602"/>
                </a:cubicBezTo>
                <a:cubicBezTo>
                  <a:pt x="4669552" y="4983032"/>
                  <a:pt x="4667786" y="4979085"/>
                  <a:pt x="4664254" y="4975761"/>
                </a:cubicBezTo>
                <a:cubicBezTo>
                  <a:pt x="4660931" y="4972437"/>
                  <a:pt x="4653971" y="4970775"/>
                  <a:pt x="4643376" y="4970775"/>
                </a:cubicBezTo>
                <a:close/>
                <a:moveTo>
                  <a:pt x="4319303" y="4970775"/>
                </a:moveTo>
                <a:cubicBezTo>
                  <a:pt x="4303723" y="4970775"/>
                  <a:pt x="4294167" y="4971502"/>
                  <a:pt x="4290636" y="4972956"/>
                </a:cubicBezTo>
                <a:cubicBezTo>
                  <a:pt x="4287519" y="4974203"/>
                  <a:pt x="4285026" y="4976332"/>
                  <a:pt x="4283157" y="4979344"/>
                </a:cubicBezTo>
                <a:cubicBezTo>
                  <a:pt x="4281287" y="4982357"/>
                  <a:pt x="4280352" y="4985628"/>
                  <a:pt x="4280352" y="4989160"/>
                </a:cubicBezTo>
                <a:cubicBezTo>
                  <a:pt x="4280352" y="4992484"/>
                  <a:pt x="4281287" y="4995496"/>
                  <a:pt x="4283157" y="4998197"/>
                </a:cubicBezTo>
                <a:cubicBezTo>
                  <a:pt x="4285026" y="5000897"/>
                  <a:pt x="4287519" y="5002767"/>
                  <a:pt x="4290636" y="5003806"/>
                </a:cubicBezTo>
                <a:lnTo>
                  <a:pt x="4302476" y="5008168"/>
                </a:lnTo>
                <a:cubicBezTo>
                  <a:pt x="4307047" y="5009622"/>
                  <a:pt x="4310786" y="5011907"/>
                  <a:pt x="4313694" y="5015024"/>
                </a:cubicBezTo>
                <a:cubicBezTo>
                  <a:pt x="4316603" y="5018140"/>
                  <a:pt x="4320342" y="5023645"/>
                  <a:pt x="4324912" y="5031539"/>
                </a:cubicBezTo>
                <a:lnTo>
                  <a:pt x="4536495" y="5396121"/>
                </a:lnTo>
                <a:lnTo>
                  <a:pt x="4621564" y="5396121"/>
                </a:lnTo>
                <a:lnTo>
                  <a:pt x="4621564" y="5258702"/>
                </a:lnTo>
                <a:lnTo>
                  <a:pt x="4455788" y="4970775"/>
                </a:lnTo>
                <a:close/>
                <a:moveTo>
                  <a:pt x="3900771" y="4970775"/>
                </a:moveTo>
                <a:lnTo>
                  <a:pt x="3900771" y="5336916"/>
                </a:lnTo>
                <a:cubicBezTo>
                  <a:pt x="3900771" y="5345017"/>
                  <a:pt x="3899213" y="5350938"/>
                  <a:pt x="3896097" y="5354677"/>
                </a:cubicBezTo>
                <a:cubicBezTo>
                  <a:pt x="3894643" y="5356547"/>
                  <a:pt x="3893189" y="5357741"/>
                  <a:pt x="3891735" y="5358261"/>
                </a:cubicBezTo>
                <a:cubicBezTo>
                  <a:pt x="3890280" y="5358780"/>
                  <a:pt x="3885502" y="5360078"/>
                  <a:pt x="3877401" y="5362156"/>
                </a:cubicBezTo>
                <a:cubicBezTo>
                  <a:pt x="3867429" y="5364441"/>
                  <a:pt x="3862443" y="5370154"/>
                  <a:pt x="3862443" y="5379294"/>
                </a:cubicBezTo>
                <a:cubicBezTo>
                  <a:pt x="3862443" y="5384903"/>
                  <a:pt x="3864780" y="5389110"/>
                  <a:pt x="3869454" y="5391915"/>
                </a:cubicBezTo>
                <a:cubicBezTo>
                  <a:pt x="3874128" y="5394719"/>
                  <a:pt x="3881036" y="5396121"/>
                  <a:pt x="3890176" y="5396121"/>
                </a:cubicBezTo>
                <a:lnTo>
                  <a:pt x="3900459" y="5396121"/>
                </a:lnTo>
                <a:lnTo>
                  <a:pt x="4039125" y="5396121"/>
                </a:lnTo>
                <a:lnTo>
                  <a:pt x="4047539" y="5396121"/>
                </a:lnTo>
                <a:cubicBezTo>
                  <a:pt x="4063119" y="5396121"/>
                  <a:pt x="4070910" y="5390720"/>
                  <a:pt x="4070910" y="5379918"/>
                </a:cubicBezTo>
                <a:cubicBezTo>
                  <a:pt x="4070910" y="5371400"/>
                  <a:pt x="4066755" y="5365791"/>
                  <a:pt x="4058445" y="5363091"/>
                </a:cubicBezTo>
                <a:cubicBezTo>
                  <a:pt x="4051590" y="5360806"/>
                  <a:pt x="4047591" y="5359403"/>
                  <a:pt x="4046448" y="5358884"/>
                </a:cubicBezTo>
                <a:cubicBezTo>
                  <a:pt x="4045306" y="5358365"/>
                  <a:pt x="4044111" y="5357170"/>
                  <a:pt x="4042865" y="5355300"/>
                </a:cubicBezTo>
                <a:cubicBezTo>
                  <a:pt x="4040371" y="5351977"/>
                  <a:pt x="4039125" y="5346679"/>
                  <a:pt x="4039125" y="5339408"/>
                </a:cubicBezTo>
                <a:lnTo>
                  <a:pt x="4039125" y="5027488"/>
                </a:lnTo>
                <a:cubicBezTo>
                  <a:pt x="4039125" y="5020217"/>
                  <a:pt x="4040371" y="5014920"/>
                  <a:pt x="4042865" y="5011596"/>
                </a:cubicBezTo>
                <a:cubicBezTo>
                  <a:pt x="4044111" y="5009726"/>
                  <a:pt x="4045306" y="5008532"/>
                  <a:pt x="4046448" y="5008012"/>
                </a:cubicBezTo>
                <a:cubicBezTo>
                  <a:pt x="4047591" y="5007493"/>
                  <a:pt x="4051590" y="5006091"/>
                  <a:pt x="4058445" y="5003806"/>
                </a:cubicBezTo>
                <a:cubicBezTo>
                  <a:pt x="4066755" y="5001105"/>
                  <a:pt x="4070910" y="4995496"/>
                  <a:pt x="4070910" y="4986979"/>
                </a:cubicBezTo>
                <a:cubicBezTo>
                  <a:pt x="4070910" y="4976176"/>
                  <a:pt x="4063119" y="4970775"/>
                  <a:pt x="4047539" y="4970775"/>
                </a:cubicBezTo>
                <a:lnTo>
                  <a:pt x="4039125" y="4970775"/>
                </a:lnTo>
                <a:close/>
                <a:moveTo>
                  <a:pt x="3640266" y="4970775"/>
                </a:moveTo>
                <a:cubicBezTo>
                  <a:pt x="3632995" y="4970775"/>
                  <a:pt x="3627438" y="4972281"/>
                  <a:pt x="3623595" y="4975293"/>
                </a:cubicBezTo>
                <a:cubicBezTo>
                  <a:pt x="3619752" y="4978306"/>
                  <a:pt x="3617830" y="4982512"/>
                  <a:pt x="3617830" y="4987914"/>
                </a:cubicBezTo>
                <a:cubicBezTo>
                  <a:pt x="3617830" y="4997885"/>
                  <a:pt x="3624582" y="5004325"/>
                  <a:pt x="3638085" y="5007233"/>
                </a:cubicBezTo>
                <a:cubicBezTo>
                  <a:pt x="3644732" y="5008480"/>
                  <a:pt x="3649407" y="5010453"/>
                  <a:pt x="3652107" y="5013154"/>
                </a:cubicBezTo>
                <a:cubicBezTo>
                  <a:pt x="3656677" y="5017309"/>
                  <a:pt x="3661040" y="5025411"/>
                  <a:pt x="3665195" y="5037459"/>
                </a:cubicBezTo>
                <a:lnTo>
                  <a:pt x="3786099" y="5396121"/>
                </a:lnTo>
                <a:lnTo>
                  <a:pt x="3802614" y="5396121"/>
                </a:lnTo>
                <a:lnTo>
                  <a:pt x="3874596" y="5154624"/>
                </a:lnTo>
                <a:lnTo>
                  <a:pt x="3874596" y="5051170"/>
                </a:lnTo>
                <a:lnTo>
                  <a:pt x="3847486" y="5145588"/>
                </a:lnTo>
                <a:lnTo>
                  <a:pt x="3786099" y="4970775"/>
                </a:lnTo>
                <a:close/>
                <a:moveTo>
                  <a:pt x="3356623" y="4970775"/>
                </a:moveTo>
                <a:lnTo>
                  <a:pt x="3348833" y="5001313"/>
                </a:lnTo>
                <a:lnTo>
                  <a:pt x="3406169" y="5254651"/>
                </a:lnTo>
                <a:lnTo>
                  <a:pt x="3336368" y="5254651"/>
                </a:lnTo>
                <a:lnTo>
                  <a:pt x="3327955" y="5291732"/>
                </a:lnTo>
                <a:lnTo>
                  <a:pt x="3414894" y="5291732"/>
                </a:lnTo>
                <a:lnTo>
                  <a:pt x="3424865" y="5336916"/>
                </a:lnTo>
                <a:cubicBezTo>
                  <a:pt x="3425488" y="5339616"/>
                  <a:pt x="3425800" y="5342732"/>
                  <a:pt x="3425800" y="5346264"/>
                </a:cubicBezTo>
                <a:cubicBezTo>
                  <a:pt x="3425800" y="5350003"/>
                  <a:pt x="3424969" y="5353119"/>
                  <a:pt x="3423307" y="5355612"/>
                </a:cubicBezTo>
                <a:cubicBezTo>
                  <a:pt x="3421645" y="5358105"/>
                  <a:pt x="3418737" y="5360390"/>
                  <a:pt x="3414582" y="5362467"/>
                </a:cubicBezTo>
                <a:cubicBezTo>
                  <a:pt x="3408765" y="5365584"/>
                  <a:pt x="3405026" y="5368180"/>
                  <a:pt x="3403364" y="5370258"/>
                </a:cubicBezTo>
                <a:cubicBezTo>
                  <a:pt x="3401703" y="5372335"/>
                  <a:pt x="3400871" y="5375451"/>
                  <a:pt x="3400871" y="5379606"/>
                </a:cubicBezTo>
                <a:cubicBezTo>
                  <a:pt x="3400871" y="5384592"/>
                  <a:pt x="3402741" y="5388591"/>
                  <a:pt x="3406480" y="5391603"/>
                </a:cubicBezTo>
                <a:cubicBezTo>
                  <a:pt x="3410220" y="5394615"/>
                  <a:pt x="3415205" y="5396121"/>
                  <a:pt x="3421438" y="5396121"/>
                </a:cubicBezTo>
                <a:lnTo>
                  <a:pt x="3576930" y="5396121"/>
                </a:lnTo>
                <a:cubicBezTo>
                  <a:pt x="3593134" y="5396121"/>
                  <a:pt x="3601236" y="5390720"/>
                  <a:pt x="3601236" y="5379918"/>
                </a:cubicBezTo>
                <a:cubicBezTo>
                  <a:pt x="3601236" y="5375971"/>
                  <a:pt x="3600197" y="5372854"/>
                  <a:pt x="3598120" y="5370569"/>
                </a:cubicBezTo>
                <a:cubicBezTo>
                  <a:pt x="3596042" y="5368284"/>
                  <a:pt x="3592303" y="5365999"/>
                  <a:pt x="3586902" y="5363714"/>
                </a:cubicBezTo>
                <a:cubicBezTo>
                  <a:pt x="3580462" y="5361221"/>
                  <a:pt x="3576307" y="5358001"/>
                  <a:pt x="3574438" y="5354054"/>
                </a:cubicBezTo>
                <a:cubicBezTo>
                  <a:pt x="3572360" y="5349068"/>
                  <a:pt x="3570491" y="5343355"/>
                  <a:pt x="3568829" y="5336916"/>
                </a:cubicBezTo>
                <a:lnTo>
                  <a:pt x="3482201" y="4970775"/>
                </a:lnTo>
                <a:close/>
                <a:moveTo>
                  <a:pt x="3058064" y="4970775"/>
                </a:moveTo>
                <a:lnTo>
                  <a:pt x="3058064" y="5007233"/>
                </a:lnTo>
                <a:cubicBezTo>
                  <a:pt x="3082370" y="5009726"/>
                  <a:pt x="3102157" y="5017309"/>
                  <a:pt x="3117426" y="5029981"/>
                </a:cubicBezTo>
                <a:cubicBezTo>
                  <a:pt x="3132695" y="5042653"/>
                  <a:pt x="3144276" y="5061038"/>
                  <a:pt x="3152170" y="5085136"/>
                </a:cubicBezTo>
                <a:cubicBezTo>
                  <a:pt x="3154040" y="5090952"/>
                  <a:pt x="3156014" y="5094795"/>
                  <a:pt x="3158091" y="5096665"/>
                </a:cubicBezTo>
                <a:cubicBezTo>
                  <a:pt x="3160168" y="5098535"/>
                  <a:pt x="3163492" y="5099470"/>
                  <a:pt x="3168062" y="5099470"/>
                </a:cubicBezTo>
                <a:cubicBezTo>
                  <a:pt x="3173464" y="5099470"/>
                  <a:pt x="3177411" y="5098015"/>
                  <a:pt x="3179904" y="5095107"/>
                </a:cubicBezTo>
                <a:cubicBezTo>
                  <a:pt x="3182396" y="5092199"/>
                  <a:pt x="3183643" y="5087525"/>
                  <a:pt x="3183643" y="5081085"/>
                </a:cubicBezTo>
                <a:lnTo>
                  <a:pt x="3183643" y="4970775"/>
                </a:lnTo>
                <a:close/>
                <a:moveTo>
                  <a:pt x="2883563" y="4970775"/>
                </a:moveTo>
                <a:cubicBezTo>
                  <a:pt x="2876085" y="4970775"/>
                  <a:pt x="2870320" y="4972177"/>
                  <a:pt x="2866269" y="4974982"/>
                </a:cubicBezTo>
                <a:cubicBezTo>
                  <a:pt x="2862218" y="4977786"/>
                  <a:pt x="2860192" y="4981785"/>
                  <a:pt x="2860192" y="4986979"/>
                </a:cubicBezTo>
                <a:cubicBezTo>
                  <a:pt x="2860192" y="4995496"/>
                  <a:pt x="2864347" y="5001105"/>
                  <a:pt x="2872657" y="5003806"/>
                </a:cubicBezTo>
                <a:cubicBezTo>
                  <a:pt x="2879512" y="5006091"/>
                  <a:pt x="2883512" y="5007493"/>
                  <a:pt x="2884654" y="5008012"/>
                </a:cubicBezTo>
                <a:cubicBezTo>
                  <a:pt x="2885797" y="5008532"/>
                  <a:pt x="2886991" y="5009726"/>
                  <a:pt x="2888237" y="5011596"/>
                </a:cubicBezTo>
                <a:cubicBezTo>
                  <a:pt x="2890730" y="5014920"/>
                  <a:pt x="2891977" y="5020217"/>
                  <a:pt x="2891977" y="5027488"/>
                </a:cubicBezTo>
                <a:lnTo>
                  <a:pt x="2891977" y="5339408"/>
                </a:lnTo>
                <a:cubicBezTo>
                  <a:pt x="2891977" y="5346679"/>
                  <a:pt x="2890730" y="5351977"/>
                  <a:pt x="2888237" y="5355300"/>
                </a:cubicBezTo>
                <a:cubicBezTo>
                  <a:pt x="2886991" y="5357170"/>
                  <a:pt x="2885797" y="5358365"/>
                  <a:pt x="2884654" y="5358884"/>
                </a:cubicBezTo>
                <a:cubicBezTo>
                  <a:pt x="2883512" y="5359403"/>
                  <a:pt x="2879512" y="5360806"/>
                  <a:pt x="2872657" y="5363091"/>
                </a:cubicBezTo>
                <a:cubicBezTo>
                  <a:pt x="2864347" y="5365791"/>
                  <a:pt x="2860192" y="5371400"/>
                  <a:pt x="2860192" y="5379918"/>
                </a:cubicBezTo>
                <a:cubicBezTo>
                  <a:pt x="2860192" y="5385111"/>
                  <a:pt x="2862218" y="5389110"/>
                  <a:pt x="2866269" y="5391915"/>
                </a:cubicBezTo>
                <a:cubicBezTo>
                  <a:pt x="2870320" y="5394719"/>
                  <a:pt x="2876085" y="5396121"/>
                  <a:pt x="2883563" y="5396121"/>
                </a:cubicBezTo>
                <a:lnTo>
                  <a:pt x="2891665" y="5396121"/>
                </a:lnTo>
                <a:lnTo>
                  <a:pt x="3030331" y="5396121"/>
                </a:lnTo>
                <a:lnTo>
                  <a:pt x="3030331" y="4970775"/>
                </a:lnTo>
                <a:lnTo>
                  <a:pt x="2891665" y="4970775"/>
                </a:lnTo>
                <a:close/>
                <a:moveTo>
                  <a:pt x="2737828" y="4970775"/>
                </a:moveTo>
                <a:lnTo>
                  <a:pt x="2737828" y="5008480"/>
                </a:lnTo>
                <a:cubicBezTo>
                  <a:pt x="2747384" y="5014089"/>
                  <a:pt x="2754967" y="5021256"/>
                  <a:pt x="2760576" y="5029981"/>
                </a:cubicBezTo>
                <a:cubicBezTo>
                  <a:pt x="2769509" y="5044107"/>
                  <a:pt x="2775533" y="5060830"/>
                  <a:pt x="2778649" y="5080150"/>
                </a:cubicBezTo>
                <a:lnTo>
                  <a:pt x="2781765" y="5099158"/>
                </a:lnTo>
                <a:cubicBezTo>
                  <a:pt x="2782804" y="5105182"/>
                  <a:pt x="2785037" y="5109908"/>
                  <a:pt x="2788465" y="5113336"/>
                </a:cubicBezTo>
                <a:cubicBezTo>
                  <a:pt x="2791892" y="5116764"/>
                  <a:pt x="2796203" y="5118478"/>
                  <a:pt x="2801396" y="5118478"/>
                </a:cubicBezTo>
                <a:cubicBezTo>
                  <a:pt x="2806798" y="5118478"/>
                  <a:pt x="2811212" y="5116608"/>
                  <a:pt x="2814640" y="5112869"/>
                </a:cubicBezTo>
                <a:cubicBezTo>
                  <a:pt x="2818068" y="5109129"/>
                  <a:pt x="2819781" y="5104248"/>
                  <a:pt x="2819781" y="5098223"/>
                </a:cubicBezTo>
                <a:lnTo>
                  <a:pt x="2819781" y="4970775"/>
                </a:lnTo>
                <a:close/>
                <a:moveTo>
                  <a:pt x="2573610" y="4970775"/>
                </a:moveTo>
                <a:lnTo>
                  <a:pt x="2573610" y="5336916"/>
                </a:lnTo>
                <a:cubicBezTo>
                  <a:pt x="2573610" y="5345017"/>
                  <a:pt x="2572052" y="5350834"/>
                  <a:pt x="2568936" y="5354366"/>
                </a:cubicBezTo>
                <a:cubicBezTo>
                  <a:pt x="2567482" y="5356443"/>
                  <a:pt x="2566028" y="5357741"/>
                  <a:pt x="2564573" y="5358261"/>
                </a:cubicBezTo>
                <a:cubicBezTo>
                  <a:pt x="2563119" y="5358780"/>
                  <a:pt x="2558342" y="5360078"/>
                  <a:pt x="2550239" y="5362156"/>
                </a:cubicBezTo>
                <a:cubicBezTo>
                  <a:pt x="2540268" y="5364441"/>
                  <a:pt x="2535283" y="5370154"/>
                  <a:pt x="2535283" y="5379294"/>
                </a:cubicBezTo>
                <a:cubicBezTo>
                  <a:pt x="2535283" y="5384903"/>
                  <a:pt x="2537619" y="5389110"/>
                  <a:pt x="2542293" y="5391915"/>
                </a:cubicBezTo>
                <a:cubicBezTo>
                  <a:pt x="2546968" y="5394719"/>
                  <a:pt x="2553875" y="5396121"/>
                  <a:pt x="2563015" y="5396121"/>
                </a:cubicBezTo>
                <a:lnTo>
                  <a:pt x="2573299" y="5396121"/>
                </a:lnTo>
                <a:lnTo>
                  <a:pt x="2712276" y="5396121"/>
                </a:lnTo>
                <a:lnTo>
                  <a:pt x="2722559" y="5396121"/>
                </a:lnTo>
                <a:cubicBezTo>
                  <a:pt x="2731908" y="5396121"/>
                  <a:pt x="2738555" y="5394875"/>
                  <a:pt x="2742502" y="5392382"/>
                </a:cubicBezTo>
                <a:cubicBezTo>
                  <a:pt x="2747903" y="5389058"/>
                  <a:pt x="2750604" y="5384696"/>
                  <a:pt x="2750604" y="5379294"/>
                </a:cubicBezTo>
                <a:cubicBezTo>
                  <a:pt x="2750604" y="5370154"/>
                  <a:pt x="2745618" y="5364441"/>
                  <a:pt x="2735646" y="5362156"/>
                </a:cubicBezTo>
                <a:cubicBezTo>
                  <a:pt x="2727545" y="5360078"/>
                  <a:pt x="2722767" y="5358780"/>
                  <a:pt x="2721313" y="5358261"/>
                </a:cubicBezTo>
                <a:cubicBezTo>
                  <a:pt x="2719859" y="5357741"/>
                  <a:pt x="2718301" y="5356443"/>
                  <a:pt x="2716639" y="5354366"/>
                </a:cubicBezTo>
                <a:cubicBezTo>
                  <a:pt x="2713523" y="5350834"/>
                  <a:pt x="2711964" y="5345017"/>
                  <a:pt x="2711964" y="5336916"/>
                </a:cubicBezTo>
                <a:lnTo>
                  <a:pt x="2711964" y="4970775"/>
                </a:lnTo>
                <a:close/>
                <a:moveTo>
                  <a:pt x="2466417" y="4970775"/>
                </a:moveTo>
                <a:lnTo>
                  <a:pt x="2466417" y="5098223"/>
                </a:lnTo>
                <a:cubicBezTo>
                  <a:pt x="2466417" y="5104248"/>
                  <a:pt x="2468131" y="5109129"/>
                  <a:pt x="2471558" y="5112869"/>
                </a:cubicBezTo>
                <a:cubicBezTo>
                  <a:pt x="2474986" y="5116608"/>
                  <a:pt x="2479400" y="5118478"/>
                  <a:pt x="2484802" y="5118478"/>
                </a:cubicBezTo>
                <a:cubicBezTo>
                  <a:pt x="2489995" y="5118478"/>
                  <a:pt x="2494306" y="5116764"/>
                  <a:pt x="2497733" y="5113336"/>
                </a:cubicBezTo>
                <a:cubicBezTo>
                  <a:pt x="2501161" y="5109908"/>
                  <a:pt x="2503394" y="5105182"/>
                  <a:pt x="2504433" y="5099158"/>
                </a:cubicBezTo>
                <a:lnTo>
                  <a:pt x="2507549" y="5080150"/>
                </a:lnTo>
                <a:cubicBezTo>
                  <a:pt x="2510665" y="5060830"/>
                  <a:pt x="2516690" y="5044107"/>
                  <a:pt x="2525622" y="5029981"/>
                </a:cubicBezTo>
                <a:cubicBezTo>
                  <a:pt x="2531024" y="5021256"/>
                  <a:pt x="2538606" y="5014089"/>
                  <a:pt x="2548370" y="5008480"/>
                </a:cubicBezTo>
                <a:lnTo>
                  <a:pt x="2548370" y="4970775"/>
                </a:lnTo>
                <a:close/>
                <a:moveTo>
                  <a:pt x="10019810" y="4963920"/>
                </a:moveTo>
                <a:lnTo>
                  <a:pt x="10019810" y="4998197"/>
                </a:lnTo>
                <a:cubicBezTo>
                  <a:pt x="10042454" y="5003598"/>
                  <a:pt x="10061254" y="5014712"/>
                  <a:pt x="10076212" y="5031539"/>
                </a:cubicBezTo>
                <a:cubicBezTo>
                  <a:pt x="10083690" y="5040056"/>
                  <a:pt x="10090234" y="5049716"/>
                  <a:pt x="10095843" y="5060518"/>
                </a:cubicBezTo>
                <a:cubicBezTo>
                  <a:pt x="10101452" y="5071321"/>
                  <a:pt x="10105400" y="5081812"/>
                  <a:pt x="10107684" y="5091991"/>
                </a:cubicBezTo>
                <a:cubicBezTo>
                  <a:pt x="10108723" y="5097600"/>
                  <a:pt x="10109814" y="5101599"/>
                  <a:pt x="10110956" y="5103988"/>
                </a:cubicBezTo>
                <a:cubicBezTo>
                  <a:pt x="10112099" y="5106377"/>
                  <a:pt x="10113605" y="5108402"/>
                  <a:pt x="10115474" y="5110064"/>
                </a:cubicBezTo>
                <a:cubicBezTo>
                  <a:pt x="10119006" y="5112765"/>
                  <a:pt x="10122850" y="5114115"/>
                  <a:pt x="10127004" y="5114115"/>
                </a:cubicBezTo>
                <a:cubicBezTo>
                  <a:pt x="10132406" y="5114115"/>
                  <a:pt x="10136820" y="5112194"/>
                  <a:pt x="10140248" y="5108350"/>
                </a:cubicBezTo>
                <a:cubicBezTo>
                  <a:pt x="10143675" y="5104507"/>
                  <a:pt x="10145389" y="5099573"/>
                  <a:pt x="10145389" y="5093549"/>
                </a:cubicBezTo>
                <a:lnTo>
                  <a:pt x="10145389" y="4990718"/>
                </a:lnTo>
                <a:cubicBezTo>
                  <a:pt x="10145389" y="4981993"/>
                  <a:pt x="10144090" y="4975605"/>
                  <a:pt x="10141494" y="4971554"/>
                </a:cubicBezTo>
                <a:cubicBezTo>
                  <a:pt x="10138898" y="4967503"/>
                  <a:pt x="10134794" y="4965478"/>
                  <a:pt x="10129185" y="4965478"/>
                </a:cubicBezTo>
                <a:cubicBezTo>
                  <a:pt x="10124408" y="4965478"/>
                  <a:pt x="10120356" y="4967763"/>
                  <a:pt x="10117032" y="4972333"/>
                </a:cubicBezTo>
                <a:lnTo>
                  <a:pt x="10110177" y="4981370"/>
                </a:lnTo>
                <a:cubicBezTo>
                  <a:pt x="10108308" y="4984070"/>
                  <a:pt x="10105400" y="4985421"/>
                  <a:pt x="10101452" y="4985421"/>
                </a:cubicBezTo>
                <a:cubicBezTo>
                  <a:pt x="10098752" y="4985421"/>
                  <a:pt x="10095324" y="4984590"/>
                  <a:pt x="10091169" y="4982928"/>
                </a:cubicBezTo>
                <a:cubicBezTo>
                  <a:pt x="10074342" y="4975865"/>
                  <a:pt x="10061358" y="4971139"/>
                  <a:pt x="10052218" y="4968750"/>
                </a:cubicBezTo>
                <a:cubicBezTo>
                  <a:pt x="10043078" y="4966361"/>
                  <a:pt x="10032275" y="4964751"/>
                  <a:pt x="10019810" y="4963920"/>
                </a:cubicBezTo>
                <a:close/>
                <a:moveTo>
                  <a:pt x="7933836" y="4963920"/>
                </a:moveTo>
                <a:lnTo>
                  <a:pt x="7933836" y="4998197"/>
                </a:lnTo>
                <a:cubicBezTo>
                  <a:pt x="7956480" y="5003598"/>
                  <a:pt x="7975280" y="5014712"/>
                  <a:pt x="7990237" y="5031539"/>
                </a:cubicBezTo>
                <a:cubicBezTo>
                  <a:pt x="7997716" y="5040056"/>
                  <a:pt x="8004259" y="5049716"/>
                  <a:pt x="8009868" y="5060518"/>
                </a:cubicBezTo>
                <a:cubicBezTo>
                  <a:pt x="8015477" y="5071321"/>
                  <a:pt x="8019425" y="5081812"/>
                  <a:pt x="8021709" y="5091991"/>
                </a:cubicBezTo>
                <a:cubicBezTo>
                  <a:pt x="8022748" y="5097600"/>
                  <a:pt x="8023839" y="5101599"/>
                  <a:pt x="8024981" y="5103988"/>
                </a:cubicBezTo>
                <a:cubicBezTo>
                  <a:pt x="8026124" y="5106377"/>
                  <a:pt x="8027630" y="5108402"/>
                  <a:pt x="8029500" y="5110064"/>
                </a:cubicBezTo>
                <a:cubicBezTo>
                  <a:pt x="8033031" y="5112765"/>
                  <a:pt x="8036875" y="5114115"/>
                  <a:pt x="8041029" y="5114115"/>
                </a:cubicBezTo>
                <a:cubicBezTo>
                  <a:pt x="8046431" y="5114115"/>
                  <a:pt x="8050845" y="5112194"/>
                  <a:pt x="8054273" y="5108350"/>
                </a:cubicBezTo>
                <a:cubicBezTo>
                  <a:pt x="8057700" y="5104507"/>
                  <a:pt x="8059414" y="5099573"/>
                  <a:pt x="8059414" y="5093549"/>
                </a:cubicBezTo>
                <a:lnTo>
                  <a:pt x="8059414" y="4990718"/>
                </a:lnTo>
                <a:cubicBezTo>
                  <a:pt x="8059414" y="4981993"/>
                  <a:pt x="8058116" y="4975605"/>
                  <a:pt x="8055519" y="4971554"/>
                </a:cubicBezTo>
                <a:cubicBezTo>
                  <a:pt x="8052923" y="4967503"/>
                  <a:pt x="8048819" y="4965478"/>
                  <a:pt x="8043210" y="4965478"/>
                </a:cubicBezTo>
                <a:cubicBezTo>
                  <a:pt x="8038433" y="4965478"/>
                  <a:pt x="8034382" y="4967763"/>
                  <a:pt x="8031058" y="4972333"/>
                </a:cubicBezTo>
                <a:lnTo>
                  <a:pt x="8024202" y="4981370"/>
                </a:lnTo>
                <a:cubicBezTo>
                  <a:pt x="8022333" y="4984070"/>
                  <a:pt x="8019425" y="4985421"/>
                  <a:pt x="8015477" y="4985421"/>
                </a:cubicBezTo>
                <a:cubicBezTo>
                  <a:pt x="8012777" y="4985421"/>
                  <a:pt x="8009349" y="4984590"/>
                  <a:pt x="8005194" y="4982928"/>
                </a:cubicBezTo>
                <a:cubicBezTo>
                  <a:pt x="7988367" y="4975865"/>
                  <a:pt x="7975384" y="4971139"/>
                  <a:pt x="7966243" y="4968750"/>
                </a:cubicBezTo>
                <a:cubicBezTo>
                  <a:pt x="7957103" y="4966361"/>
                  <a:pt x="7946300" y="4964751"/>
                  <a:pt x="7933836" y="4963920"/>
                </a:cubicBezTo>
                <a:close/>
                <a:moveTo>
                  <a:pt x="9995194" y="4962362"/>
                </a:moveTo>
                <a:cubicBezTo>
                  <a:pt x="9959255" y="4964231"/>
                  <a:pt x="9929132" y="4973683"/>
                  <a:pt x="9904827" y="4990718"/>
                </a:cubicBezTo>
                <a:cubicBezTo>
                  <a:pt x="9887376" y="5002975"/>
                  <a:pt x="9873770" y="5019126"/>
                  <a:pt x="9864006" y="5039173"/>
                </a:cubicBezTo>
                <a:cubicBezTo>
                  <a:pt x="9854242" y="5059220"/>
                  <a:pt x="9849360" y="5081085"/>
                  <a:pt x="9849360" y="5104767"/>
                </a:cubicBezTo>
                <a:cubicBezTo>
                  <a:pt x="9849360" y="5151093"/>
                  <a:pt x="9868888" y="5188174"/>
                  <a:pt x="9907943" y="5216011"/>
                </a:cubicBezTo>
                <a:cubicBezTo>
                  <a:pt x="9916668" y="5222451"/>
                  <a:pt x="9925757" y="5228060"/>
                  <a:pt x="9935208" y="5232838"/>
                </a:cubicBezTo>
                <a:cubicBezTo>
                  <a:pt x="9944661" y="5237616"/>
                  <a:pt x="9962163" y="5245614"/>
                  <a:pt x="9987715" y="5256832"/>
                </a:cubicBezTo>
                <a:cubicBezTo>
                  <a:pt x="10010982" y="5267011"/>
                  <a:pt x="10026770" y="5275529"/>
                  <a:pt x="10035080" y="5282384"/>
                </a:cubicBezTo>
                <a:cubicBezTo>
                  <a:pt x="10047544" y="5292979"/>
                  <a:pt x="10053776" y="5305235"/>
                  <a:pt x="10053776" y="5319154"/>
                </a:cubicBezTo>
                <a:cubicBezTo>
                  <a:pt x="10053776" y="5332449"/>
                  <a:pt x="10049778" y="5342992"/>
                  <a:pt x="10041779" y="5350782"/>
                </a:cubicBezTo>
                <a:cubicBezTo>
                  <a:pt x="10033781" y="5358572"/>
                  <a:pt x="10020746" y="5364649"/>
                  <a:pt x="10002672" y="5369011"/>
                </a:cubicBezTo>
                <a:lnTo>
                  <a:pt x="10002672" y="5404535"/>
                </a:lnTo>
                <a:cubicBezTo>
                  <a:pt x="10015552" y="5404535"/>
                  <a:pt x="10029418" y="5402613"/>
                  <a:pt x="10044272" y="5398770"/>
                </a:cubicBezTo>
                <a:cubicBezTo>
                  <a:pt x="10059126" y="5394927"/>
                  <a:pt x="10072784" y="5389681"/>
                  <a:pt x="10085248" y="5383034"/>
                </a:cubicBezTo>
                <a:cubicBezTo>
                  <a:pt x="10108516" y="5370362"/>
                  <a:pt x="10126796" y="5352911"/>
                  <a:pt x="10140092" y="5330683"/>
                </a:cubicBezTo>
                <a:cubicBezTo>
                  <a:pt x="10153387" y="5308455"/>
                  <a:pt x="10160034" y="5283942"/>
                  <a:pt x="10160034" y="5257144"/>
                </a:cubicBezTo>
                <a:cubicBezTo>
                  <a:pt x="10160034" y="5221620"/>
                  <a:pt x="10147778" y="5190979"/>
                  <a:pt x="10123264" y="5165219"/>
                </a:cubicBezTo>
                <a:cubicBezTo>
                  <a:pt x="10114124" y="5155455"/>
                  <a:pt x="10104412" y="5147302"/>
                  <a:pt x="10094129" y="5140758"/>
                </a:cubicBezTo>
                <a:cubicBezTo>
                  <a:pt x="10083846" y="5134214"/>
                  <a:pt x="10069356" y="5126891"/>
                  <a:pt x="10050660" y="5118789"/>
                </a:cubicBezTo>
                <a:cubicBezTo>
                  <a:pt x="10019914" y="5105286"/>
                  <a:pt x="10000179" y="5096146"/>
                  <a:pt x="9991454" y="5091368"/>
                </a:cubicBezTo>
                <a:cubicBezTo>
                  <a:pt x="9978782" y="5084305"/>
                  <a:pt x="9969642" y="5076878"/>
                  <a:pt x="9964032" y="5069088"/>
                </a:cubicBezTo>
                <a:cubicBezTo>
                  <a:pt x="9958424" y="5061297"/>
                  <a:pt x="9955619" y="5052209"/>
                  <a:pt x="9955619" y="5041822"/>
                </a:cubicBezTo>
                <a:cubicBezTo>
                  <a:pt x="9955619" y="5031020"/>
                  <a:pt x="9958995" y="5021931"/>
                  <a:pt x="9965746" y="5014556"/>
                </a:cubicBezTo>
                <a:cubicBezTo>
                  <a:pt x="9972498" y="5007181"/>
                  <a:pt x="9982314" y="5001728"/>
                  <a:pt x="9995194" y="4998197"/>
                </a:cubicBezTo>
                <a:close/>
                <a:moveTo>
                  <a:pt x="8697975" y="4962362"/>
                </a:moveTo>
                <a:lnTo>
                  <a:pt x="8697975" y="4996015"/>
                </a:lnTo>
                <a:cubicBezTo>
                  <a:pt x="8704414" y="4998301"/>
                  <a:pt x="8709348" y="5000690"/>
                  <a:pt x="8712776" y="5003182"/>
                </a:cubicBezTo>
                <a:cubicBezTo>
                  <a:pt x="8716204" y="5005675"/>
                  <a:pt x="8719164" y="5009103"/>
                  <a:pt x="8721657" y="5013466"/>
                </a:cubicBezTo>
                <a:cubicBezTo>
                  <a:pt x="8725396" y="5019905"/>
                  <a:pt x="8727266" y="5028630"/>
                  <a:pt x="8727266" y="5039641"/>
                </a:cubicBezTo>
                <a:lnTo>
                  <a:pt x="8727266" y="5318219"/>
                </a:lnTo>
                <a:cubicBezTo>
                  <a:pt x="8727266" y="5335461"/>
                  <a:pt x="8724462" y="5348341"/>
                  <a:pt x="8718852" y="5356858"/>
                </a:cubicBezTo>
                <a:cubicBezTo>
                  <a:pt x="8716360" y="5360598"/>
                  <a:pt x="8713607" y="5363454"/>
                  <a:pt x="8710595" y="5365428"/>
                </a:cubicBezTo>
                <a:cubicBezTo>
                  <a:pt x="8707582" y="5367401"/>
                  <a:pt x="8703376" y="5369011"/>
                  <a:pt x="8697975" y="5370258"/>
                </a:cubicBezTo>
                <a:lnTo>
                  <a:pt x="8697975" y="5404535"/>
                </a:lnTo>
                <a:cubicBezTo>
                  <a:pt x="8744300" y="5401003"/>
                  <a:pt x="8783044" y="5383657"/>
                  <a:pt x="8814205" y="5352496"/>
                </a:cubicBezTo>
                <a:cubicBezTo>
                  <a:pt x="8854714" y="5312195"/>
                  <a:pt x="8874968" y="5256001"/>
                  <a:pt x="8874968" y="5183916"/>
                </a:cubicBezTo>
                <a:cubicBezTo>
                  <a:pt x="8874968" y="5110376"/>
                  <a:pt x="8853780" y="5052936"/>
                  <a:pt x="8811400" y="5011596"/>
                </a:cubicBezTo>
                <a:cubicBezTo>
                  <a:pt x="8795404" y="4996015"/>
                  <a:pt x="8778110" y="4984174"/>
                  <a:pt x="8759518" y="4976072"/>
                </a:cubicBezTo>
                <a:cubicBezTo>
                  <a:pt x="8740924" y="4967971"/>
                  <a:pt x="8720410" y="4963400"/>
                  <a:pt x="8697975" y="4962362"/>
                </a:cubicBezTo>
                <a:close/>
                <a:moveTo>
                  <a:pt x="8672423" y="4962362"/>
                </a:moveTo>
                <a:cubicBezTo>
                  <a:pt x="8649987" y="4963400"/>
                  <a:pt x="8629524" y="4967971"/>
                  <a:pt x="8611036" y="4976072"/>
                </a:cubicBezTo>
                <a:cubicBezTo>
                  <a:pt x="8592547" y="4984174"/>
                  <a:pt x="8575304" y="4996015"/>
                  <a:pt x="8559309" y="5011596"/>
                </a:cubicBezTo>
                <a:cubicBezTo>
                  <a:pt x="8538327" y="5031954"/>
                  <a:pt x="8522487" y="5056727"/>
                  <a:pt x="8511788" y="5085915"/>
                </a:cubicBezTo>
                <a:cubicBezTo>
                  <a:pt x="8501090" y="5115102"/>
                  <a:pt x="8495740" y="5147769"/>
                  <a:pt x="8495740" y="5183916"/>
                </a:cubicBezTo>
                <a:cubicBezTo>
                  <a:pt x="8495740" y="5256001"/>
                  <a:pt x="8515996" y="5312195"/>
                  <a:pt x="8556504" y="5352496"/>
                </a:cubicBezTo>
                <a:cubicBezTo>
                  <a:pt x="8587666" y="5383449"/>
                  <a:pt x="8626305" y="5400795"/>
                  <a:pt x="8672423" y="5404535"/>
                </a:cubicBezTo>
                <a:lnTo>
                  <a:pt x="8672423" y="5370258"/>
                </a:lnTo>
                <a:cubicBezTo>
                  <a:pt x="8662036" y="5367557"/>
                  <a:pt x="8654869" y="5363091"/>
                  <a:pt x="8650922" y="5356858"/>
                </a:cubicBezTo>
                <a:cubicBezTo>
                  <a:pt x="8645936" y="5349380"/>
                  <a:pt x="8643444" y="5336500"/>
                  <a:pt x="8643444" y="5318219"/>
                </a:cubicBezTo>
                <a:lnTo>
                  <a:pt x="8643444" y="5039641"/>
                </a:lnTo>
                <a:cubicBezTo>
                  <a:pt x="8643444" y="5027176"/>
                  <a:pt x="8645624" y="5017724"/>
                  <a:pt x="8649987" y="5011284"/>
                </a:cubicBezTo>
                <a:cubicBezTo>
                  <a:pt x="8654350" y="5004844"/>
                  <a:pt x="8661828" y="4999755"/>
                  <a:pt x="8672423" y="4996015"/>
                </a:cubicBezTo>
                <a:close/>
                <a:moveTo>
                  <a:pt x="7909219" y="4962362"/>
                </a:moveTo>
                <a:cubicBezTo>
                  <a:pt x="7873280" y="4964231"/>
                  <a:pt x="7843158" y="4973683"/>
                  <a:pt x="7818852" y="4990718"/>
                </a:cubicBezTo>
                <a:cubicBezTo>
                  <a:pt x="7801402" y="5002975"/>
                  <a:pt x="7787795" y="5019126"/>
                  <a:pt x="7778031" y="5039173"/>
                </a:cubicBezTo>
                <a:cubicBezTo>
                  <a:pt x="7768268" y="5059220"/>
                  <a:pt x="7763386" y="5081085"/>
                  <a:pt x="7763386" y="5104767"/>
                </a:cubicBezTo>
                <a:cubicBezTo>
                  <a:pt x="7763386" y="5151093"/>
                  <a:pt x="7782914" y="5188174"/>
                  <a:pt x="7821968" y="5216011"/>
                </a:cubicBezTo>
                <a:cubicBezTo>
                  <a:pt x="7830693" y="5222451"/>
                  <a:pt x="7839782" y="5228060"/>
                  <a:pt x="7849234" y="5232838"/>
                </a:cubicBezTo>
                <a:cubicBezTo>
                  <a:pt x="7858686" y="5237616"/>
                  <a:pt x="7876188" y="5245614"/>
                  <a:pt x="7901740" y="5256832"/>
                </a:cubicBezTo>
                <a:cubicBezTo>
                  <a:pt x="7925007" y="5267011"/>
                  <a:pt x="7940795" y="5275529"/>
                  <a:pt x="7949105" y="5282384"/>
                </a:cubicBezTo>
                <a:cubicBezTo>
                  <a:pt x="7961569" y="5292979"/>
                  <a:pt x="7967801" y="5305235"/>
                  <a:pt x="7967801" y="5319154"/>
                </a:cubicBezTo>
                <a:cubicBezTo>
                  <a:pt x="7967801" y="5332449"/>
                  <a:pt x="7963803" y="5342992"/>
                  <a:pt x="7955804" y="5350782"/>
                </a:cubicBezTo>
                <a:cubicBezTo>
                  <a:pt x="7947806" y="5358572"/>
                  <a:pt x="7934771" y="5364649"/>
                  <a:pt x="7916697" y="5369011"/>
                </a:cubicBezTo>
                <a:lnTo>
                  <a:pt x="7916697" y="5404535"/>
                </a:lnTo>
                <a:cubicBezTo>
                  <a:pt x="7929577" y="5404535"/>
                  <a:pt x="7943444" y="5402613"/>
                  <a:pt x="7958297" y="5398770"/>
                </a:cubicBezTo>
                <a:cubicBezTo>
                  <a:pt x="7973151" y="5394927"/>
                  <a:pt x="7986809" y="5389681"/>
                  <a:pt x="7999274" y="5383034"/>
                </a:cubicBezTo>
                <a:cubicBezTo>
                  <a:pt x="8022541" y="5370362"/>
                  <a:pt x="8040822" y="5352911"/>
                  <a:pt x="8054117" y="5330683"/>
                </a:cubicBezTo>
                <a:cubicBezTo>
                  <a:pt x="8067412" y="5308455"/>
                  <a:pt x="8074060" y="5283942"/>
                  <a:pt x="8074060" y="5257144"/>
                </a:cubicBezTo>
                <a:cubicBezTo>
                  <a:pt x="8074060" y="5221620"/>
                  <a:pt x="8061804" y="5190979"/>
                  <a:pt x="8037290" y="5165219"/>
                </a:cubicBezTo>
                <a:cubicBezTo>
                  <a:pt x="8028150" y="5155455"/>
                  <a:pt x="8018438" y="5147302"/>
                  <a:pt x="8008154" y="5140758"/>
                </a:cubicBezTo>
                <a:cubicBezTo>
                  <a:pt x="7997871" y="5134214"/>
                  <a:pt x="7983382" y="5126891"/>
                  <a:pt x="7964685" y="5118789"/>
                </a:cubicBezTo>
                <a:cubicBezTo>
                  <a:pt x="7933940" y="5105286"/>
                  <a:pt x="7914204" y="5096146"/>
                  <a:pt x="7905479" y="5091368"/>
                </a:cubicBezTo>
                <a:cubicBezTo>
                  <a:pt x="7892807" y="5084305"/>
                  <a:pt x="7883667" y="5076878"/>
                  <a:pt x="7878058" y="5069088"/>
                </a:cubicBezTo>
                <a:cubicBezTo>
                  <a:pt x="7872449" y="5061297"/>
                  <a:pt x="7869644" y="5052209"/>
                  <a:pt x="7869644" y="5041822"/>
                </a:cubicBezTo>
                <a:cubicBezTo>
                  <a:pt x="7869644" y="5031020"/>
                  <a:pt x="7873020" y="5021931"/>
                  <a:pt x="7879772" y="5014556"/>
                </a:cubicBezTo>
                <a:cubicBezTo>
                  <a:pt x="7886524" y="5007181"/>
                  <a:pt x="7896339" y="5001728"/>
                  <a:pt x="7909219" y="4998197"/>
                </a:cubicBezTo>
                <a:close/>
                <a:moveTo>
                  <a:pt x="5740038" y="4056469"/>
                </a:moveTo>
                <a:cubicBezTo>
                  <a:pt x="5723211" y="4056469"/>
                  <a:pt x="5708877" y="4062390"/>
                  <a:pt x="5697036" y="4074231"/>
                </a:cubicBezTo>
                <a:cubicBezTo>
                  <a:pt x="5685195" y="4086072"/>
                  <a:pt x="5679274" y="4100302"/>
                  <a:pt x="5679274" y="4116922"/>
                </a:cubicBezTo>
                <a:cubicBezTo>
                  <a:pt x="5679274" y="4133748"/>
                  <a:pt x="5685195" y="4148082"/>
                  <a:pt x="5697036" y="4159924"/>
                </a:cubicBezTo>
                <a:cubicBezTo>
                  <a:pt x="5708877" y="4171765"/>
                  <a:pt x="5723211" y="4177685"/>
                  <a:pt x="5740038" y="4177685"/>
                </a:cubicBezTo>
                <a:cubicBezTo>
                  <a:pt x="5756657" y="4177685"/>
                  <a:pt x="5770887" y="4171765"/>
                  <a:pt x="5782728" y="4159924"/>
                </a:cubicBezTo>
                <a:cubicBezTo>
                  <a:pt x="5794570" y="4148082"/>
                  <a:pt x="5800490" y="4133748"/>
                  <a:pt x="5800490" y="4116922"/>
                </a:cubicBezTo>
                <a:cubicBezTo>
                  <a:pt x="5800490" y="4100302"/>
                  <a:pt x="5794570" y="4086072"/>
                  <a:pt x="5782728" y="4074231"/>
                </a:cubicBezTo>
                <a:cubicBezTo>
                  <a:pt x="5770887" y="4062390"/>
                  <a:pt x="5756657" y="4056469"/>
                  <a:pt x="5740038" y="4056469"/>
                </a:cubicBezTo>
                <a:close/>
                <a:moveTo>
                  <a:pt x="11181426" y="4045563"/>
                </a:moveTo>
                <a:cubicBezTo>
                  <a:pt x="11176855" y="4045563"/>
                  <a:pt x="11173168" y="4046965"/>
                  <a:pt x="11170364" y="4049770"/>
                </a:cubicBezTo>
                <a:cubicBezTo>
                  <a:pt x="11167560" y="4052574"/>
                  <a:pt x="11165119" y="4057300"/>
                  <a:pt x="11163041" y="4063948"/>
                </a:cubicBezTo>
                <a:cubicBezTo>
                  <a:pt x="11159302" y="4075997"/>
                  <a:pt x="11153693" y="4087059"/>
                  <a:pt x="11146214" y="4097134"/>
                </a:cubicBezTo>
                <a:cubicBezTo>
                  <a:pt x="11138736" y="4107210"/>
                  <a:pt x="11130219" y="4115260"/>
                  <a:pt x="11120662" y="4121284"/>
                </a:cubicBezTo>
                <a:cubicBezTo>
                  <a:pt x="11102797" y="4132294"/>
                  <a:pt x="11085762" y="4138423"/>
                  <a:pt x="11069559" y="4139669"/>
                </a:cubicBezTo>
                <a:lnTo>
                  <a:pt x="11069559" y="4177685"/>
                </a:lnTo>
                <a:cubicBezTo>
                  <a:pt x="11087632" y="4176854"/>
                  <a:pt x="11103888" y="4173115"/>
                  <a:pt x="11118325" y="4166467"/>
                </a:cubicBezTo>
                <a:cubicBezTo>
                  <a:pt x="11132763" y="4159820"/>
                  <a:pt x="11146838" y="4149640"/>
                  <a:pt x="11160548" y="4135930"/>
                </a:cubicBezTo>
                <a:cubicBezTo>
                  <a:pt x="11171766" y="4124712"/>
                  <a:pt x="11180959" y="4112455"/>
                  <a:pt x="11188126" y="4099160"/>
                </a:cubicBezTo>
                <a:cubicBezTo>
                  <a:pt x="11195293" y="4085865"/>
                  <a:pt x="11198876" y="4074543"/>
                  <a:pt x="11198876" y="4065194"/>
                </a:cubicBezTo>
                <a:cubicBezTo>
                  <a:pt x="11198876" y="4059586"/>
                  <a:pt x="11197215" y="4054911"/>
                  <a:pt x="11193890" y="4051172"/>
                </a:cubicBezTo>
                <a:cubicBezTo>
                  <a:pt x="11190566" y="4047433"/>
                  <a:pt x="11186412" y="4045563"/>
                  <a:pt x="11181426" y="4045563"/>
                </a:cubicBezTo>
                <a:close/>
                <a:moveTo>
                  <a:pt x="3342353" y="4045563"/>
                </a:moveTo>
                <a:cubicBezTo>
                  <a:pt x="3337783" y="4045563"/>
                  <a:pt x="3334095" y="4046965"/>
                  <a:pt x="3331290" y="4049770"/>
                </a:cubicBezTo>
                <a:cubicBezTo>
                  <a:pt x="3328486" y="4052574"/>
                  <a:pt x="3326045" y="4057300"/>
                  <a:pt x="3323968" y="4063948"/>
                </a:cubicBezTo>
                <a:cubicBezTo>
                  <a:pt x="3320228" y="4075997"/>
                  <a:pt x="3314620" y="4087059"/>
                  <a:pt x="3307141" y="4097134"/>
                </a:cubicBezTo>
                <a:cubicBezTo>
                  <a:pt x="3299662" y="4107210"/>
                  <a:pt x="3291145" y="4115260"/>
                  <a:pt x="3281589" y="4121284"/>
                </a:cubicBezTo>
                <a:cubicBezTo>
                  <a:pt x="3263724" y="4132294"/>
                  <a:pt x="3246688" y="4138423"/>
                  <a:pt x="3230485" y="4139669"/>
                </a:cubicBezTo>
                <a:lnTo>
                  <a:pt x="3230485" y="4177685"/>
                </a:lnTo>
                <a:cubicBezTo>
                  <a:pt x="3248558" y="4176854"/>
                  <a:pt x="3264814" y="4173115"/>
                  <a:pt x="3279252" y="4166467"/>
                </a:cubicBezTo>
                <a:cubicBezTo>
                  <a:pt x="3293689" y="4159820"/>
                  <a:pt x="3307764" y="4149640"/>
                  <a:pt x="3321474" y="4135930"/>
                </a:cubicBezTo>
                <a:cubicBezTo>
                  <a:pt x="3332693" y="4124712"/>
                  <a:pt x="3341885" y="4112455"/>
                  <a:pt x="3349052" y="4099160"/>
                </a:cubicBezTo>
                <a:cubicBezTo>
                  <a:pt x="3356219" y="4085865"/>
                  <a:pt x="3359803" y="4074543"/>
                  <a:pt x="3359803" y="4065194"/>
                </a:cubicBezTo>
                <a:cubicBezTo>
                  <a:pt x="3359803" y="4059586"/>
                  <a:pt x="3358141" y="4054911"/>
                  <a:pt x="3354817" y="4051172"/>
                </a:cubicBezTo>
                <a:cubicBezTo>
                  <a:pt x="3351493" y="4047433"/>
                  <a:pt x="3347338" y="4045563"/>
                  <a:pt x="3342353" y="4045563"/>
                </a:cubicBezTo>
                <a:close/>
                <a:moveTo>
                  <a:pt x="11556329" y="4036215"/>
                </a:moveTo>
                <a:cubicBezTo>
                  <a:pt x="11551966" y="4036215"/>
                  <a:pt x="11548539" y="4037409"/>
                  <a:pt x="11546046" y="4039798"/>
                </a:cubicBezTo>
                <a:cubicBezTo>
                  <a:pt x="11543553" y="4042187"/>
                  <a:pt x="11541165" y="4046706"/>
                  <a:pt x="11538879" y="4053353"/>
                </a:cubicBezTo>
                <a:cubicBezTo>
                  <a:pt x="11534101" y="4066856"/>
                  <a:pt x="11529063" y="4077711"/>
                  <a:pt x="11523766" y="4085916"/>
                </a:cubicBezTo>
                <a:cubicBezTo>
                  <a:pt x="11518468" y="4094122"/>
                  <a:pt x="11511354" y="4102068"/>
                  <a:pt x="11502420" y="4109755"/>
                </a:cubicBezTo>
                <a:cubicBezTo>
                  <a:pt x="11493488" y="4117441"/>
                  <a:pt x="11484608" y="4123154"/>
                  <a:pt x="11475778" y="4126893"/>
                </a:cubicBezTo>
                <a:cubicBezTo>
                  <a:pt x="11466949" y="4130632"/>
                  <a:pt x="11455784" y="4133541"/>
                  <a:pt x="11442280" y="4135618"/>
                </a:cubicBezTo>
                <a:lnTo>
                  <a:pt x="11442280" y="4169272"/>
                </a:lnTo>
                <a:lnTo>
                  <a:pt x="11571909" y="4169272"/>
                </a:lnTo>
                <a:lnTo>
                  <a:pt x="11571909" y="4059274"/>
                </a:lnTo>
                <a:cubicBezTo>
                  <a:pt x="11571909" y="4050757"/>
                  <a:pt x="11570767" y="4044784"/>
                  <a:pt x="11568482" y="4041356"/>
                </a:cubicBezTo>
                <a:cubicBezTo>
                  <a:pt x="11566197" y="4037929"/>
                  <a:pt x="11562146" y="4036215"/>
                  <a:pt x="11556329" y="4036215"/>
                </a:cubicBezTo>
                <a:close/>
                <a:moveTo>
                  <a:pt x="9117929" y="4036215"/>
                </a:moveTo>
                <a:cubicBezTo>
                  <a:pt x="9113566" y="4036215"/>
                  <a:pt x="9110139" y="4037409"/>
                  <a:pt x="9107646" y="4039798"/>
                </a:cubicBezTo>
                <a:cubicBezTo>
                  <a:pt x="9105153" y="4042187"/>
                  <a:pt x="9102764" y="4046706"/>
                  <a:pt x="9100480" y="4053353"/>
                </a:cubicBezTo>
                <a:cubicBezTo>
                  <a:pt x="9095701" y="4066856"/>
                  <a:pt x="9090663" y="4077711"/>
                  <a:pt x="9085366" y="4085916"/>
                </a:cubicBezTo>
                <a:cubicBezTo>
                  <a:pt x="9080068" y="4094122"/>
                  <a:pt x="9072954" y="4102068"/>
                  <a:pt x="9064020" y="4109755"/>
                </a:cubicBezTo>
                <a:cubicBezTo>
                  <a:pt x="9055088" y="4117441"/>
                  <a:pt x="9046207" y="4123154"/>
                  <a:pt x="9037378" y="4126893"/>
                </a:cubicBezTo>
                <a:cubicBezTo>
                  <a:pt x="9028550" y="4130632"/>
                  <a:pt x="9017383" y="4133541"/>
                  <a:pt x="9003880" y="4135618"/>
                </a:cubicBezTo>
                <a:lnTo>
                  <a:pt x="9003880" y="4169272"/>
                </a:lnTo>
                <a:lnTo>
                  <a:pt x="9133510" y="4169272"/>
                </a:lnTo>
                <a:lnTo>
                  <a:pt x="9133510" y="4059274"/>
                </a:lnTo>
                <a:cubicBezTo>
                  <a:pt x="9133510" y="4050757"/>
                  <a:pt x="9132367" y="4044784"/>
                  <a:pt x="9130082" y="4041356"/>
                </a:cubicBezTo>
                <a:cubicBezTo>
                  <a:pt x="9127797" y="4037929"/>
                  <a:pt x="9123746" y="4036215"/>
                  <a:pt x="9117929" y="4036215"/>
                </a:cubicBezTo>
                <a:close/>
                <a:moveTo>
                  <a:pt x="5603204" y="4036215"/>
                </a:moveTo>
                <a:cubicBezTo>
                  <a:pt x="5598842" y="4036215"/>
                  <a:pt x="5595414" y="4037409"/>
                  <a:pt x="5592921" y="4039798"/>
                </a:cubicBezTo>
                <a:cubicBezTo>
                  <a:pt x="5590428" y="4042187"/>
                  <a:pt x="5588039" y="4046706"/>
                  <a:pt x="5585755" y="4053353"/>
                </a:cubicBezTo>
                <a:cubicBezTo>
                  <a:pt x="5580976" y="4066856"/>
                  <a:pt x="5575939" y="4077711"/>
                  <a:pt x="5570642" y="4085916"/>
                </a:cubicBezTo>
                <a:cubicBezTo>
                  <a:pt x="5565344" y="4094122"/>
                  <a:pt x="5558229" y="4102068"/>
                  <a:pt x="5549297" y="4109755"/>
                </a:cubicBezTo>
                <a:cubicBezTo>
                  <a:pt x="5540363" y="4117441"/>
                  <a:pt x="5531483" y="4123154"/>
                  <a:pt x="5522653" y="4126893"/>
                </a:cubicBezTo>
                <a:cubicBezTo>
                  <a:pt x="5513824" y="4130632"/>
                  <a:pt x="5502659" y="4133541"/>
                  <a:pt x="5489155" y="4135618"/>
                </a:cubicBezTo>
                <a:lnTo>
                  <a:pt x="5489155" y="4169272"/>
                </a:lnTo>
                <a:lnTo>
                  <a:pt x="5618785" y="4169272"/>
                </a:lnTo>
                <a:lnTo>
                  <a:pt x="5618785" y="4059274"/>
                </a:lnTo>
                <a:cubicBezTo>
                  <a:pt x="5618785" y="4050757"/>
                  <a:pt x="5617642" y="4044784"/>
                  <a:pt x="5615357" y="4041356"/>
                </a:cubicBezTo>
                <a:cubicBezTo>
                  <a:pt x="5613072" y="4037929"/>
                  <a:pt x="5609021" y="4036215"/>
                  <a:pt x="5603204" y="4036215"/>
                </a:cubicBezTo>
                <a:close/>
                <a:moveTo>
                  <a:pt x="2974305" y="4036215"/>
                </a:moveTo>
                <a:cubicBezTo>
                  <a:pt x="2969943" y="4036215"/>
                  <a:pt x="2966515" y="4037409"/>
                  <a:pt x="2964022" y="4039798"/>
                </a:cubicBezTo>
                <a:cubicBezTo>
                  <a:pt x="2961529" y="4042187"/>
                  <a:pt x="2959140" y="4046706"/>
                  <a:pt x="2956855" y="4053353"/>
                </a:cubicBezTo>
                <a:cubicBezTo>
                  <a:pt x="2952077" y="4066856"/>
                  <a:pt x="2947040" y="4077711"/>
                  <a:pt x="2941742" y="4085916"/>
                </a:cubicBezTo>
                <a:cubicBezTo>
                  <a:pt x="2936445" y="4094122"/>
                  <a:pt x="2929330" y="4102068"/>
                  <a:pt x="2920397" y="4109755"/>
                </a:cubicBezTo>
                <a:cubicBezTo>
                  <a:pt x="2911464" y="4117441"/>
                  <a:pt x="2902583" y="4123154"/>
                  <a:pt x="2893755" y="4126893"/>
                </a:cubicBezTo>
                <a:cubicBezTo>
                  <a:pt x="2884925" y="4130632"/>
                  <a:pt x="2873759" y="4133541"/>
                  <a:pt x="2860257" y="4135618"/>
                </a:cubicBezTo>
                <a:lnTo>
                  <a:pt x="2860257" y="4169272"/>
                </a:lnTo>
                <a:lnTo>
                  <a:pt x="2989885" y="4169272"/>
                </a:lnTo>
                <a:lnTo>
                  <a:pt x="2989885" y="4059274"/>
                </a:lnTo>
                <a:cubicBezTo>
                  <a:pt x="2989885" y="4050757"/>
                  <a:pt x="2988743" y="4044784"/>
                  <a:pt x="2986458" y="4041356"/>
                </a:cubicBezTo>
                <a:cubicBezTo>
                  <a:pt x="2984173" y="4037929"/>
                  <a:pt x="2980122" y="4036215"/>
                  <a:pt x="2974305" y="4036215"/>
                </a:cubicBezTo>
                <a:close/>
                <a:moveTo>
                  <a:pt x="5247840" y="4021569"/>
                </a:moveTo>
                <a:cubicBezTo>
                  <a:pt x="5242439" y="4021569"/>
                  <a:pt x="5238336" y="4023387"/>
                  <a:pt x="5235532" y="4027022"/>
                </a:cubicBezTo>
                <a:cubicBezTo>
                  <a:pt x="5232727" y="4030658"/>
                  <a:pt x="5229663" y="4038188"/>
                  <a:pt x="5226339" y="4049614"/>
                </a:cubicBezTo>
                <a:cubicBezTo>
                  <a:pt x="5221769" y="4064364"/>
                  <a:pt x="5215848" y="4077763"/>
                  <a:pt x="5208577" y="4089812"/>
                </a:cubicBezTo>
                <a:cubicBezTo>
                  <a:pt x="5201306" y="4101860"/>
                  <a:pt x="5193308" y="4111313"/>
                  <a:pt x="5184583" y="4118168"/>
                </a:cubicBezTo>
                <a:cubicBezTo>
                  <a:pt x="5179182" y="4122531"/>
                  <a:pt x="5173521" y="4125854"/>
                  <a:pt x="5167601" y="4128139"/>
                </a:cubicBezTo>
                <a:cubicBezTo>
                  <a:pt x="5161680" y="4130425"/>
                  <a:pt x="5153630" y="4132502"/>
                  <a:pt x="5143451" y="4134372"/>
                </a:cubicBezTo>
                <a:lnTo>
                  <a:pt x="5143451" y="4169272"/>
                </a:lnTo>
                <a:lnTo>
                  <a:pt x="5262486" y="4169272"/>
                </a:lnTo>
                <a:lnTo>
                  <a:pt x="5262486" y="4042447"/>
                </a:lnTo>
                <a:cubicBezTo>
                  <a:pt x="5262486" y="4035592"/>
                  <a:pt x="5261862" y="4031021"/>
                  <a:pt x="5260616" y="4028736"/>
                </a:cubicBezTo>
                <a:cubicBezTo>
                  <a:pt x="5257916" y="4023958"/>
                  <a:pt x="5253656" y="4021569"/>
                  <a:pt x="5247840" y="4021569"/>
                </a:cubicBezTo>
                <a:close/>
                <a:moveTo>
                  <a:pt x="2359682" y="4006924"/>
                </a:moveTo>
                <a:cubicBezTo>
                  <a:pt x="2341609" y="4006924"/>
                  <a:pt x="2326080" y="4013675"/>
                  <a:pt x="2313096" y="4027178"/>
                </a:cubicBezTo>
                <a:cubicBezTo>
                  <a:pt x="2300113" y="4040681"/>
                  <a:pt x="2293621" y="4056885"/>
                  <a:pt x="2293621" y="4075789"/>
                </a:cubicBezTo>
                <a:cubicBezTo>
                  <a:pt x="2293621" y="4091370"/>
                  <a:pt x="2297515" y="4105963"/>
                  <a:pt x="2305307" y="4119570"/>
                </a:cubicBezTo>
                <a:cubicBezTo>
                  <a:pt x="2313096" y="4133177"/>
                  <a:pt x="2324055" y="4144655"/>
                  <a:pt x="2338181" y="4154003"/>
                </a:cubicBezTo>
                <a:cubicBezTo>
                  <a:pt x="2353761" y="4164182"/>
                  <a:pt x="2374536" y="4171349"/>
                  <a:pt x="2400503" y="4175504"/>
                </a:cubicBezTo>
                <a:lnTo>
                  <a:pt x="2400503" y="4141227"/>
                </a:lnTo>
                <a:cubicBezTo>
                  <a:pt x="2394271" y="4139981"/>
                  <a:pt x="2389597" y="4138734"/>
                  <a:pt x="2386481" y="4137488"/>
                </a:cubicBezTo>
                <a:cubicBezTo>
                  <a:pt x="2383572" y="4136241"/>
                  <a:pt x="2381131" y="4134839"/>
                  <a:pt x="2379158" y="4133281"/>
                </a:cubicBezTo>
                <a:cubicBezTo>
                  <a:pt x="2377184" y="4131723"/>
                  <a:pt x="2376301" y="4130425"/>
                  <a:pt x="2376509" y="4129386"/>
                </a:cubicBezTo>
                <a:cubicBezTo>
                  <a:pt x="2376717" y="4128347"/>
                  <a:pt x="2378691" y="4126893"/>
                  <a:pt x="2382430" y="4125023"/>
                </a:cubicBezTo>
                <a:cubicBezTo>
                  <a:pt x="2393855" y="4120038"/>
                  <a:pt x="2402580" y="4113702"/>
                  <a:pt x="2408605" y="4106015"/>
                </a:cubicBezTo>
                <a:cubicBezTo>
                  <a:pt x="2417538" y="4094590"/>
                  <a:pt x="2422004" y="4082229"/>
                  <a:pt x="2422004" y="4068934"/>
                </a:cubicBezTo>
                <a:cubicBezTo>
                  <a:pt x="2422004" y="4051899"/>
                  <a:pt x="2415928" y="4037305"/>
                  <a:pt x="2403775" y="4025153"/>
                </a:cubicBezTo>
                <a:cubicBezTo>
                  <a:pt x="2391622" y="4013000"/>
                  <a:pt x="2376925" y="4006924"/>
                  <a:pt x="2359682" y="4006924"/>
                </a:cubicBezTo>
                <a:close/>
                <a:moveTo>
                  <a:pt x="7823715" y="3953639"/>
                </a:moveTo>
                <a:cubicBezTo>
                  <a:pt x="7814575" y="3953639"/>
                  <a:pt x="7807667" y="3955093"/>
                  <a:pt x="7802993" y="3958001"/>
                </a:cubicBezTo>
                <a:cubicBezTo>
                  <a:pt x="7798319" y="3960909"/>
                  <a:pt x="7795982" y="3965064"/>
                  <a:pt x="7795982" y="3970465"/>
                </a:cubicBezTo>
                <a:cubicBezTo>
                  <a:pt x="7795982" y="3979606"/>
                  <a:pt x="7800968" y="3985423"/>
                  <a:pt x="7810940" y="3987915"/>
                </a:cubicBezTo>
                <a:cubicBezTo>
                  <a:pt x="7819041" y="3989785"/>
                  <a:pt x="7823819" y="3990980"/>
                  <a:pt x="7825273" y="3991499"/>
                </a:cubicBezTo>
                <a:cubicBezTo>
                  <a:pt x="7826728" y="3992018"/>
                  <a:pt x="7828182" y="3993317"/>
                  <a:pt x="7829636" y="3995394"/>
                </a:cubicBezTo>
                <a:cubicBezTo>
                  <a:pt x="7832752" y="3998926"/>
                  <a:pt x="7834310" y="4004742"/>
                  <a:pt x="7834310" y="4012844"/>
                </a:cubicBezTo>
                <a:lnTo>
                  <a:pt x="7834310" y="4103834"/>
                </a:lnTo>
                <a:cubicBezTo>
                  <a:pt x="7834310" y="4113805"/>
                  <a:pt x="7832544" y="4122011"/>
                  <a:pt x="7829012" y="4128451"/>
                </a:cubicBezTo>
                <a:cubicBezTo>
                  <a:pt x="7826935" y="4132190"/>
                  <a:pt x="7824391" y="4135099"/>
                  <a:pt x="7821378" y="4137176"/>
                </a:cubicBezTo>
                <a:cubicBezTo>
                  <a:pt x="7818366" y="4139254"/>
                  <a:pt x="7813848" y="4141019"/>
                  <a:pt x="7807824" y="4142473"/>
                </a:cubicBezTo>
                <a:lnTo>
                  <a:pt x="7807824" y="4177685"/>
                </a:lnTo>
                <a:cubicBezTo>
                  <a:pt x="7818210" y="4177685"/>
                  <a:pt x="7830207" y="4176335"/>
                  <a:pt x="7843814" y="4173634"/>
                </a:cubicBezTo>
                <a:cubicBezTo>
                  <a:pt x="7857421" y="4170934"/>
                  <a:pt x="7869834" y="4167402"/>
                  <a:pt x="7881051" y="4163040"/>
                </a:cubicBezTo>
                <a:cubicBezTo>
                  <a:pt x="7893308" y="4158054"/>
                  <a:pt x="7906344" y="4151250"/>
                  <a:pt x="7920159" y="4142629"/>
                </a:cubicBezTo>
                <a:cubicBezTo>
                  <a:pt x="7933973" y="4134008"/>
                  <a:pt x="7945035" y="4125543"/>
                  <a:pt x="7953345" y="4117233"/>
                </a:cubicBezTo>
                <a:lnTo>
                  <a:pt x="7953345" y="4010975"/>
                </a:lnTo>
                <a:cubicBezTo>
                  <a:pt x="7953345" y="4004327"/>
                  <a:pt x="7953864" y="3999757"/>
                  <a:pt x="7954903" y="3997264"/>
                </a:cubicBezTo>
                <a:cubicBezTo>
                  <a:pt x="7955941" y="3994771"/>
                  <a:pt x="7958538" y="3992070"/>
                  <a:pt x="7962693" y="3989162"/>
                </a:cubicBezTo>
                <a:cubicBezTo>
                  <a:pt x="7966848" y="3986254"/>
                  <a:pt x="7969704" y="3983501"/>
                  <a:pt x="7971262" y="3980904"/>
                </a:cubicBezTo>
                <a:cubicBezTo>
                  <a:pt x="7972820" y="3978308"/>
                  <a:pt x="7973599" y="3975036"/>
                  <a:pt x="7973599" y="3971089"/>
                </a:cubicBezTo>
                <a:cubicBezTo>
                  <a:pt x="7973599" y="3964649"/>
                  <a:pt x="7971678" y="3960130"/>
                  <a:pt x="7967834" y="3957534"/>
                </a:cubicBezTo>
                <a:cubicBezTo>
                  <a:pt x="7963991" y="3954937"/>
                  <a:pt x="7957396" y="3953639"/>
                  <a:pt x="7948048" y="3953639"/>
                </a:cubicBezTo>
                <a:lnTo>
                  <a:pt x="7833999" y="3953639"/>
                </a:lnTo>
                <a:close/>
                <a:moveTo>
                  <a:pt x="6071116" y="3953639"/>
                </a:moveTo>
                <a:cubicBezTo>
                  <a:pt x="6061975" y="3953639"/>
                  <a:pt x="6055067" y="3955093"/>
                  <a:pt x="6050393" y="3958001"/>
                </a:cubicBezTo>
                <a:cubicBezTo>
                  <a:pt x="6045719" y="3960909"/>
                  <a:pt x="6043382" y="3965064"/>
                  <a:pt x="6043382" y="3970465"/>
                </a:cubicBezTo>
                <a:cubicBezTo>
                  <a:pt x="6043382" y="3979606"/>
                  <a:pt x="6048368" y="3985423"/>
                  <a:pt x="6058339" y="3987915"/>
                </a:cubicBezTo>
                <a:cubicBezTo>
                  <a:pt x="6066441" y="3989785"/>
                  <a:pt x="6071219" y="3990980"/>
                  <a:pt x="6072673" y="3991499"/>
                </a:cubicBezTo>
                <a:cubicBezTo>
                  <a:pt x="6074128" y="3992018"/>
                  <a:pt x="6075582" y="3993317"/>
                  <a:pt x="6077036" y="3995394"/>
                </a:cubicBezTo>
                <a:cubicBezTo>
                  <a:pt x="6080152" y="3998926"/>
                  <a:pt x="6081710" y="4004742"/>
                  <a:pt x="6081710" y="4012844"/>
                </a:cubicBezTo>
                <a:lnTo>
                  <a:pt x="6081710" y="4103834"/>
                </a:lnTo>
                <a:cubicBezTo>
                  <a:pt x="6081710" y="4113805"/>
                  <a:pt x="6079944" y="4122011"/>
                  <a:pt x="6076412" y="4128451"/>
                </a:cubicBezTo>
                <a:cubicBezTo>
                  <a:pt x="6074336" y="4132190"/>
                  <a:pt x="6071791" y="4135099"/>
                  <a:pt x="6068778" y="4137176"/>
                </a:cubicBezTo>
                <a:cubicBezTo>
                  <a:pt x="6065766" y="4139254"/>
                  <a:pt x="6061248" y="4141019"/>
                  <a:pt x="6055223" y="4142473"/>
                </a:cubicBezTo>
                <a:lnTo>
                  <a:pt x="6055223" y="4177685"/>
                </a:lnTo>
                <a:cubicBezTo>
                  <a:pt x="6065610" y="4177685"/>
                  <a:pt x="6077607" y="4176335"/>
                  <a:pt x="6091214" y="4173634"/>
                </a:cubicBezTo>
                <a:cubicBezTo>
                  <a:pt x="6104821" y="4170934"/>
                  <a:pt x="6117233" y="4167402"/>
                  <a:pt x="6128451" y="4163040"/>
                </a:cubicBezTo>
                <a:cubicBezTo>
                  <a:pt x="6140708" y="4158054"/>
                  <a:pt x="6153744" y="4151250"/>
                  <a:pt x="6167558" y="4142629"/>
                </a:cubicBezTo>
                <a:cubicBezTo>
                  <a:pt x="6181373" y="4134008"/>
                  <a:pt x="6192435" y="4125543"/>
                  <a:pt x="6200744" y="4117233"/>
                </a:cubicBezTo>
                <a:lnTo>
                  <a:pt x="6200744" y="4010975"/>
                </a:lnTo>
                <a:cubicBezTo>
                  <a:pt x="6200744" y="4004327"/>
                  <a:pt x="6201264" y="3999757"/>
                  <a:pt x="6202302" y="3997264"/>
                </a:cubicBezTo>
                <a:cubicBezTo>
                  <a:pt x="6203341" y="3994771"/>
                  <a:pt x="6205938" y="3992070"/>
                  <a:pt x="6210093" y="3989162"/>
                </a:cubicBezTo>
                <a:cubicBezTo>
                  <a:pt x="6214248" y="3986254"/>
                  <a:pt x="6217104" y="3983501"/>
                  <a:pt x="6218662" y="3980904"/>
                </a:cubicBezTo>
                <a:cubicBezTo>
                  <a:pt x="6220220" y="3978308"/>
                  <a:pt x="6220999" y="3975036"/>
                  <a:pt x="6220999" y="3971089"/>
                </a:cubicBezTo>
                <a:cubicBezTo>
                  <a:pt x="6220999" y="3964649"/>
                  <a:pt x="6219078" y="3960130"/>
                  <a:pt x="6215234" y="3957534"/>
                </a:cubicBezTo>
                <a:cubicBezTo>
                  <a:pt x="6211391" y="3954937"/>
                  <a:pt x="6204795" y="3953639"/>
                  <a:pt x="6195447" y="3953639"/>
                </a:cubicBezTo>
                <a:lnTo>
                  <a:pt x="6081398" y="3953639"/>
                </a:lnTo>
                <a:close/>
                <a:moveTo>
                  <a:pt x="11498058" y="3867323"/>
                </a:moveTo>
                <a:cubicBezTo>
                  <a:pt x="11493072" y="3867323"/>
                  <a:pt x="11489229" y="3868829"/>
                  <a:pt x="11486528" y="3871841"/>
                </a:cubicBezTo>
                <a:cubicBezTo>
                  <a:pt x="11483829" y="3874853"/>
                  <a:pt x="11481647" y="3880307"/>
                  <a:pt x="11479985" y="3888201"/>
                </a:cubicBezTo>
                <a:cubicBezTo>
                  <a:pt x="11477285" y="3899626"/>
                  <a:pt x="11473026" y="3908767"/>
                  <a:pt x="11467209" y="3915622"/>
                </a:cubicBezTo>
                <a:cubicBezTo>
                  <a:pt x="11461393" y="3922478"/>
                  <a:pt x="11452460" y="3928814"/>
                  <a:pt x="11440410" y="3934630"/>
                </a:cubicBezTo>
                <a:lnTo>
                  <a:pt x="11440410" y="3970777"/>
                </a:lnTo>
                <a:cubicBezTo>
                  <a:pt x="11450798" y="3973270"/>
                  <a:pt x="11459263" y="3978359"/>
                  <a:pt x="11465806" y="3986046"/>
                </a:cubicBezTo>
                <a:cubicBezTo>
                  <a:pt x="11472350" y="3993732"/>
                  <a:pt x="11477388" y="4004742"/>
                  <a:pt x="11480919" y="4019076"/>
                </a:cubicBezTo>
                <a:cubicBezTo>
                  <a:pt x="11482582" y="4025932"/>
                  <a:pt x="11484763" y="4030814"/>
                  <a:pt x="11487463" y="4033722"/>
                </a:cubicBezTo>
                <a:cubicBezTo>
                  <a:pt x="11490164" y="4036630"/>
                  <a:pt x="11493904" y="4038085"/>
                  <a:pt x="11498681" y="4038085"/>
                </a:cubicBezTo>
                <a:cubicBezTo>
                  <a:pt x="11504498" y="4038085"/>
                  <a:pt x="11508497" y="4036215"/>
                  <a:pt x="11510678" y="4032476"/>
                </a:cubicBezTo>
                <a:cubicBezTo>
                  <a:pt x="11512859" y="4028736"/>
                  <a:pt x="11513950" y="4021985"/>
                  <a:pt x="11513950" y="4012221"/>
                </a:cubicBezTo>
                <a:lnTo>
                  <a:pt x="11513950" y="3893498"/>
                </a:lnTo>
                <a:cubicBezTo>
                  <a:pt x="11513950" y="3883942"/>
                  <a:pt x="11513223" y="3877814"/>
                  <a:pt x="11511769" y="3875113"/>
                </a:cubicBezTo>
                <a:cubicBezTo>
                  <a:pt x="11509276" y="3869920"/>
                  <a:pt x="11504706" y="3867323"/>
                  <a:pt x="11498058" y="3867323"/>
                </a:cubicBezTo>
                <a:close/>
                <a:moveTo>
                  <a:pt x="9059658" y="3867323"/>
                </a:moveTo>
                <a:cubicBezTo>
                  <a:pt x="9054672" y="3867323"/>
                  <a:pt x="9050830" y="3868829"/>
                  <a:pt x="9048128" y="3871841"/>
                </a:cubicBezTo>
                <a:cubicBezTo>
                  <a:pt x="9045428" y="3874853"/>
                  <a:pt x="9043246" y="3880307"/>
                  <a:pt x="9041585" y="3888201"/>
                </a:cubicBezTo>
                <a:cubicBezTo>
                  <a:pt x="9038884" y="3899626"/>
                  <a:pt x="9034626" y="3908767"/>
                  <a:pt x="9028808" y="3915622"/>
                </a:cubicBezTo>
                <a:cubicBezTo>
                  <a:pt x="9022992" y="3922478"/>
                  <a:pt x="9014060" y="3928814"/>
                  <a:pt x="9002010" y="3934630"/>
                </a:cubicBezTo>
                <a:lnTo>
                  <a:pt x="9002010" y="3970777"/>
                </a:lnTo>
                <a:cubicBezTo>
                  <a:pt x="9012398" y="3973270"/>
                  <a:pt x="9020862" y="3978359"/>
                  <a:pt x="9027406" y="3986046"/>
                </a:cubicBezTo>
                <a:cubicBezTo>
                  <a:pt x="9033950" y="3993732"/>
                  <a:pt x="9038988" y="4004742"/>
                  <a:pt x="9042520" y="4019076"/>
                </a:cubicBezTo>
                <a:cubicBezTo>
                  <a:pt x="9044182" y="4025932"/>
                  <a:pt x="9046363" y="4030814"/>
                  <a:pt x="9049063" y="4033722"/>
                </a:cubicBezTo>
                <a:cubicBezTo>
                  <a:pt x="9051764" y="4036630"/>
                  <a:pt x="9055504" y="4038085"/>
                  <a:pt x="9060281" y="4038085"/>
                </a:cubicBezTo>
                <a:cubicBezTo>
                  <a:pt x="9066098" y="4038085"/>
                  <a:pt x="9070097" y="4036215"/>
                  <a:pt x="9072278" y="4032476"/>
                </a:cubicBezTo>
                <a:cubicBezTo>
                  <a:pt x="9074460" y="4028736"/>
                  <a:pt x="9075550" y="4021985"/>
                  <a:pt x="9075550" y="4012221"/>
                </a:cubicBezTo>
                <a:lnTo>
                  <a:pt x="9075550" y="3893498"/>
                </a:lnTo>
                <a:cubicBezTo>
                  <a:pt x="9075550" y="3883942"/>
                  <a:pt x="9074824" y="3877814"/>
                  <a:pt x="9073368" y="3875113"/>
                </a:cubicBezTo>
                <a:cubicBezTo>
                  <a:pt x="9070876" y="3869920"/>
                  <a:pt x="9066306" y="3867323"/>
                  <a:pt x="9059658" y="3867323"/>
                </a:cubicBezTo>
                <a:close/>
                <a:moveTo>
                  <a:pt x="5544933" y="3867323"/>
                </a:moveTo>
                <a:cubicBezTo>
                  <a:pt x="5539948" y="3867323"/>
                  <a:pt x="5536104" y="3868829"/>
                  <a:pt x="5533404" y="3871841"/>
                </a:cubicBezTo>
                <a:cubicBezTo>
                  <a:pt x="5530703" y="3874853"/>
                  <a:pt x="5528522" y="3880307"/>
                  <a:pt x="5526860" y="3888201"/>
                </a:cubicBezTo>
                <a:cubicBezTo>
                  <a:pt x="5524159" y="3899626"/>
                  <a:pt x="5519901" y="3908767"/>
                  <a:pt x="5514084" y="3915622"/>
                </a:cubicBezTo>
                <a:cubicBezTo>
                  <a:pt x="5508267" y="3922478"/>
                  <a:pt x="5499335" y="3928814"/>
                  <a:pt x="5487286" y="3934630"/>
                </a:cubicBezTo>
                <a:lnTo>
                  <a:pt x="5487286" y="3970777"/>
                </a:lnTo>
                <a:cubicBezTo>
                  <a:pt x="5497673" y="3973270"/>
                  <a:pt x="5506138" y="3978359"/>
                  <a:pt x="5512682" y="3986046"/>
                </a:cubicBezTo>
                <a:cubicBezTo>
                  <a:pt x="5519226" y="3993732"/>
                  <a:pt x="5524263" y="4004742"/>
                  <a:pt x="5527795" y="4019076"/>
                </a:cubicBezTo>
                <a:cubicBezTo>
                  <a:pt x="5529457" y="4025932"/>
                  <a:pt x="5531638" y="4030814"/>
                  <a:pt x="5534339" y="4033722"/>
                </a:cubicBezTo>
                <a:cubicBezTo>
                  <a:pt x="5537039" y="4036630"/>
                  <a:pt x="5540779" y="4038085"/>
                  <a:pt x="5545557" y="4038085"/>
                </a:cubicBezTo>
                <a:cubicBezTo>
                  <a:pt x="5551373" y="4038085"/>
                  <a:pt x="5555372" y="4036215"/>
                  <a:pt x="5557554" y="4032476"/>
                </a:cubicBezTo>
                <a:cubicBezTo>
                  <a:pt x="5559735" y="4028736"/>
                  <a:pt x="5560826" y="4021985"/>
                  <a:pt x="5560826" y="4012221"/>
                </a:cubicBezTo>
                <a:lnTo>
                  <a:pt x="5560826" y="3893498"/>
                </a:lnTo>
                <a:cubicBezTo>
                  <a:pt x="5560826" y="3883942"/>
                  <a:pt x="5560098" y="3877814"/>
                  <a:pt x="5558644" y="3875113"/>
                </a:cubicBezTo>
                <a:cubicBezTo>
                  <a:pt x="5556151" y="3869920"/>
                  <a:pt x="5551581" y="3867323"/>
                  <a:pt x="5544933" y="3867323"/>
                </a:cubicBezTo>
                <a:close/>
                <a:moveTo>
                  <a:pt x="2916035" y="3867323"/>
                </a:moveTo>
                <a:cubicBezTo>
                  <a:pt x="2911048" y="3867323"/>
                  <a:pt x="2907205" y="3868829"/>
                  <a:pt x="2904505" y="3871841"/>
                </a:cubicBezTo>
                <a:cubicBezTo>
                  <a:pt x="2901804" y="3874853"/>
                  <a:pt x="2899623" y="3880307"/>
                  <a:pt x="2897961" y="3888201"/>
                </a:cubicBezTo>
                <a:cubicBezTo>
                  <a:pt x="2895260" y="3899626"/>
                  <a:pt x="2891002" y="3908767"/>
                  <a:pt x="2885185" y="3915622"/>
                </a:cubicBezTo>
                <a:cubicBezTo>
                  <a:pt x="2879368" y="3922478"/>
                  <a:pt x="2870436" y="3928814"/>
                  <a:pt x="2858387" y="3934630"/>
                </a:cubicBezTo>
                <a:lnTo>
                  <a:pt x="2858387" y="3970777"/>
                </a:lnTo>
                <a:cubicBezTo>
                  <a:pt x="2868774" y="3973270"/>
                  <a:pt x="2877239" y="3978359"/>
                  <a:pt x="2883783" y="3986046"/>
                </a:cubicBezTo>
                <a:cubicBezTo>
                  <a:pt x="2890327" y="3993732"/>
                  <a:pt x="2895365" y="4004742"/>
                  <a:pt x="2898896" y="4019076"/>
                </a:cubicBezTo>
                <a:cubicBezTo>
                  <a:pt x="2900558" y="4025932"/>
                  <a:pt x="2902740" y="4030814"/>
                  <a:pt x="2905440" y="4033722"/>
                </a:cubicBezTo>
                <a:cubicBezTo>
                  <a:pt x="2908140" y="4036630"/>
                  <a:pt x="2911880" y="4038085"/>
                  <a:pt x="2916658" y="4038085"/>
                </a:cubicBezTo>
                <a:cubicBezTo>
                  <a:pt x="2922474" y="4038085"/>
                  <a:pt x="2926473" y="4036215"/>
                  <a:pt x="2928655" y="4032476"/>
                </a:cubicBezTo>
                <a:cubicBezTo>
                  <a:pt x="2930836" y="4028736"/>
                  <a:pt x="2931927" y="4021985"/>
                  <a:pt x="2931927" y="4012221"/>
                </a:cubicBezTo>
                <a:lnTo>
                  <a:pt x="2931927" y="3893498"/>
                </a:lnTo>
                <a:cubicBezTo>
                  <a:pt x="2931927" y="3883942"/>
                  <a:pt x="2931199" y="3877814"/>
                  <a:pt x="2929745" y="3875113"/>
                </a:cubicBezTo>
                <a:cubicBezTo>
                  <a:pt x="2927252" y="3869920"/>
                  <a:pt x="2922682" y="3867323"/>
                  <a:pt x="2916035" y="3867323"/>
                </a:cubicBezTo>
                <a:close/>
                <a:moveTo>
                  <a:pt x="10489803" y="3853300"/>
                </a:moveTo>
                <a:lnTo>
                  <a:pt x="10489803" y="4075166"/>
                </a:lnTo>
                <a:cubicBezTo>
                  <a:pt x="10489803" y="4104249"/>
                  <a:pt x="10479832" y="4124296"/>
                  <a:pt x="10459889" y="4135306"/>
                </a:cubicBezTo>
                <a:cubicBezTo>
                  <a:pt x="10453241" y="4139046"/>
                  <a:pt x="10448931" y="4142006"/>
                  <a:pt x="10446957" y="4144187"/>
                </a:cubicBezTo>
                <a:cubicBezTo>
                  <a:pt x="10444983" y="4146369"/>
                  <a:pt x="10443997" y="4149329"/>
                  <a:pt x="10443997" y="4153068"/>
                </a:cubicBezTo>
                <a:cubicBezTo>
                  <a:pt x="10443997" y="4163871"/>
                  <a:pt x="10453449" y="4169272"/>
                  <a:pt x="10472353" y="4169272"/>
                </a:cubicBezTo>
                <a:lnTo>
                  <a:pt x="10544335" y="4169272"/>
                </a:lnTo>
                <a:cubicBezTo>
                  <a:pt x="10554722" y="4169272"/>
                  <a:pt x="10561577" y="4167922"/>
                  <a:pt x="10564901" y="4165221"/>
                </a:cubicBezTo>
                <a:cubicBezTo>
                  <a:pt x="10568848" y="4162105"/>
                  <a:pt x="10570822" y="4158158"/>
                  <a:pt x="10570822" y="4153380"/>
                </a:cubicBezTo>
                <a:cubicBezTo>
                  <a:pt x="10570822" y="4147148"/>
                  <a:pt x="10568121" y="4142473"/>
                  <a:pt x="10562720" y="4139357"/>
                </a:cubicBezTo>
                <a:lnTo>
                  <a:pt x="10553371" y="4134060"/>
                </a:lnTo>
                <a:cubicBezTo>
                  <a:pt x="10542777" y="4128036"/>
                  <a:pt x="10535038" y="4120349"/>
                  <a:pt x="10530157" y="4111001"/>
                </a:cubicBezTo>
                <a:cubicBezTo>
                  <a:pt x="10525275" y="4101653"/>
                  <a:pt x="10522834" y="4089708"/>
                  <a:pt x="10522834" y="4075166"/>
                </a:cubicBezTo>
                <a:lnTo>
                  <a:pt x="10522834" y="3908144"/>
                </a:lnTo>
                <a:close/>
                <a:moveTo>
                  <a:pt x="9670653" y="3853300"/>
                </a:moveTo>
                <a:lnTo>
                  <a:pt x="9670653" y="4075166"/>
                </a:lnTo>
                <a:cubicBezTo>
                  <a:pt x="9670653" y="4104249"/>
                  <a:pt x="9660682" y="4124296"/>
                  <a:pt x="9640739" y="4135306"/>
                </a:cubicBezTo>
                <a:cubicBezTo>
                  <a:pt x="9634091" y="4139046"/>
                  <a:pt x="9629781" y="4142006"/>
                  <a:pt x="9627807" y="4144187"/>
                </a:cubicBezTo>
                <a:cubicBezTo>
                  <a:pt x="9625834" y="4146369"/>
                  <a:pt x="9624847" y="4149329"/>
                  <a:pt x="9624847" y="4153068"/>
                </a:cubicBezTo>
                <a:cubicBezTo>
                  <a:pt x="9624847" y="4163871"/>
                  <a:pt x="9634299" y="4169272"/>
                  <a:pt x="9653203" y="4169272"/>
                </a:cubicBezTo>
                <a:lnTo>
                  <a:pt x="9725185" y="4169272"/>
                </a:lnTo>
                <a:cubicBezTo>
                  <a:pt x="9735572" y="4169272"/>
                  <a:pt x="9742427" y="4167922"/>
                  <a:pt x="9745751" y="4165221"/>
                </a:cubicBezTo>
                <a:cubicBezTo>
                  <a:pt x="9749698" y="4162105"/>
                  <a:pt x="9751672" y="4158158"/>
                  <a:pt x="9751672" y="4153380"/>
                </a:cubicBezTo>
                <a:cubicBezTo>
                  <a:pt x="9751672" y="4147148"/>
                  <a:pt x="9748971" y="4142473"/>
                  <a:pt x="9743570" y="4139357"/>
                </a:cubicBezTo>
                <a:lnTo>
                  <a:pt x="9734221" y="4134060"/>
                </a:lnTo>
                <a:cubicBezTo>
                  <a:pt x="9723627" y="4128036"/>
                  <a:pt x="9715889" y="4120349"/>
                  <a:pt x="9711007" y="4111001"/>
                </a:cubicBezTo>
                <a:cubicBezTo>
                  <a:pt x="9706125" y="4101653"/>
                  <a:pt x="9703684" y="4089708"/>
                  <a:pt x="9703684" y="4075166"/>
                </a:cubicBezTo>
                <a:lnTo>
                  <a:pt x="9703684" y="3908144"/>
                </a:lnTo>
                <a:close/>
                <a:moveTo>
                  <a:pt x="5740038" y="3852989"/>
                </a:moveTo>
                <a:cubicBezTo>
                  <a:pt x="5723211" y="3852989"/>
                  <a:pt x="5708877" y="3858909"/>
                  <a:pt x="5697036" y="3870751"/>
                </a:cubicBezTo>
                <a:cubicBezTo>
                  <a:pt x="5685195" y="3882592"/>
                  <a:pt x="5679274" y="3896822"/>
                  <a:pt x="5679274" y="3913441"/>
                </a:cubicBezTo>
                <a:cubicBezTo>
                  <a:pt x="5679274" y="3930268"/>
                  <a:pt x="5685195" y="3944602"/>
                  <a:pt x="5697036" y="3956443"/>
                </a:cubicBezTo>
                <a:cubicBezTo>
                  <a:pt x="5708877" y="3968284"/>
                  <a:pt x="5723211" y="3974205"/>
                  <a:pt x="5740038" y="3974205"/>
                </a:cubicBezTo>
                <a:cubicBezTo>
                  <a:pt x="5756657" y="3974205"/>
                  <a:pt x="5770887" y="3968284"/>
                  <a:pt x="5782728" y="3956443"/>
                </a:cubicBezTo>
                <a:cubicBezTo>
                  <a:pt x="5794570" y="3944602"/>
                  <a:pt x="5800490" y="3930268"/>
                  <a:pt x="5800490" y="3913441"/>
                </a:cubicBezTo>
                <a:cubicBezTo>
                  <a:pt x="5800490" y="3896822"/>
                  <a:pt x="5794570" y="3882592"/>
                  <a:pt x="5782728" y="3870751"/>
                </a:cubicBezTo>
                <a:cubicBezTo>
                  <a:pt x="5770887" y="3858909"/>
                  <a:pt x="5756657" y="3852989"/>
                  <a:pt x="5740038" y="3852989"/>
                </a:cubicBezTo>
                <a:close/>
                <a:moveTo>
                  <a:pt x="10156926" y="3823074"/>
                </a:moveTo>
                <a:lnTo>
                  <a:pt x="10086502" y="4079840"/>
                </a:lnTo>
                <a:cubicBezTo>
                  <a:pt x="10082763" y="4093966"/>
                  <a:pt x="10077985" y="4105288"/>
                  <a:pt x="10072168" y="4113805"/>
                </a:cubicBezTo>
                <a:cubicBezTo>
                  <a:pt x="10068429" y="4118999"/>
                  <a:pt x="10064534" y="4123102"/>
                  <a:pt x="10060483" y="4126114"/>
                </a:cubicBezTo>
                <a:cubicBezTo>
                  <a:pt x="10056432" y="4129126"/>
                  <a:pt x="10050148" y="4132502"/>
                  <a:pt x="10041631" y="4136241"/>
                </a:cubicBezTo>
                <a:cubicBezTo>
                  <a:pt x="10032490" y="4140188"/>
                  <a:pt x="10027920" y="4145174"/>
                  <a:pt x="10027920" y="4151199"/>
                </a:cubicBezTo>
                <a:cubicBezTo>
                  <a:pt x="10027920" y="4156808"/>
                  <a:pt x="10030153" y="4161222"/>
                  <a:pt x="10034619" y="4164442"/>
                </a:cubicBezTo>
                <a:cubicBezTo>
                  <a:pt x="10039086" y="4167662"/>
                  <a:pt x="10045162" y="4169272"/>
                  <a:pt x="10052848" y="4169272"/>
                </a:cubicBezTo>
                <a:lnTo>
                  <a:pt x="10131997" y="4169272"/>
                </a:lnTo>
                <a:cubicBezTo>
                  <a:pt x="10147162" y="4169272"/>
                  <a:pt x="10154745" y="4164078"/>
                  <a:pt x="10154745" y="4153691"/>
                </a:cubicBezTo>
                <a:cubicBezTo>
                  <a:pt x="10154745" y="4146421"/>
                  <a:pt x="10151317" y="4141227"/>
                  <a:pt x="10144461" y="4138111"/>
                </a:cubicBezTo>
                <a:lnTo>
                  <a:pt x="10133555" y="4133125"/>
                </a:lnTo>
                <a:cubicBezTo>
                  <a:pt x="10121299" y="4127516"/>
                  <a:pt x="10115170" y="4118168"/>
                  <a:pt x="10115170" y="4105080"/>
                </a:cubicBezTo>
                <a:cubicBezTo>
                  <a:pt x="10115170" y="4100095"/>
                  <a:pt x="10116002" y="4094693"/>
                  <a:pt x="10117663" y="4088877"/>
                </a:cubicBezTo>
                <a:lnTo>
                  <a:pt x="10172818" y="3887577"/>
                </a:lnTo>
                <a:close/>
                <a:moveTo>
                  <a:pt x="11441968" y="3743926"/>
                </a:moveTo>
                <a:lnTo>
                  <a:pt x="11441968" y="3780384"/>
                </a:lnTo>
                <a:cubicBezTo>
                  <a:pt x="11466274" y="3782877"/>
                  <a:pt x="11486061" y="3790459"/>
                  <a:pt x="11501330" y="3803131"/>
                </a:cubicBezTo>
                <a:cubicBezTo>
                  <a:pt x="11516599" y="3815803"/>
                  <a:pt x="11528181" y="3834188"/>
                  <a:pt x="11536074" y="3858286"/>
                </a:cubicBezTo>
                <a:cubicBezTo>
                  <a:pt x="11537944" y="3864103"/>
                  <a:pt x="11539918" y="3867946"/>
                  <a:pt x="11541995" y="3869816"/>
                </a:cubicBezTo>
                <a:cubicBezTo>
                  <a:pt x="11544073" y="3871685"/>
                  <a:pt x="11547397" y="3872620"/>
                  <a:pt x="11551966" y="3872620"/>
                </a:cubicBezTo>
                <a:cubicBezTo>
                  <a:pt x="11557368" y="3872620"/>
                  <a:pt x="11561315" y="3871166"/>
                  <a:pt x="11563807" y="3868258"/>
                </a:cubicBezTo>
                <a:cubicBezTo>
                  <a:pt x="11566300" y="3865349"/>
                  <a:pt x="11567547" y="3860675"/>
                  <a:pt x="11567547" y="3854235"/>
                </a:cubicBezTo>
                <a:lnTo>
                  <a:pt x="11567547" y="3743926"/>
                </a:lnTo>
                <a:close/>
                <a:moveTo>
                  <a:pt x="11267467" y="3743926"/>
                </a:moveTo>
                <a:cubicBezTo>
                  <a:pt x="11259989" y="3743926"/>
                  <a:pt x="11254224" y="3745328"/>
                  <a:pt x="11250173" y="3748132"/>
                </a:cubicBezTo>
                <a:cubicBezTo>
                  <a:pt x="11246122" y="3750937"/>
                  <a:pt x="11244097" y="3754936"/>
                  <a:pt x="11244097" y="3760129"/>
                </a:cubicBezTo>
                <a:cubicBezTo>
                  <a:pt x="11244097" y="3768647"/>
                  <a:pt x="11248252" y="3774256"/>
                  <a:pt x="11256561" y="3776956"/>
                </a:cubicBezTo>
                <a:cubicBezTo>
                  <a:pt x="11263416" y="3779241"/>
                  <a:pt x="11267416" y="3780644"/>
                  <a:pt x="11268558" y="3781163"/>
                </a:cubicBezTo>
                <a:cubicBezTo>
                  <a:pt x="11269701" y="3781682"/>
                  <a:pt x="11270895" y="3782877"/>
                  <a:pt x="11272141" y="3784746"/>
                </a:cubicBezTo>
                <a:cubicBezTo>
                  <a:pt x="11274634" y="3788070"/>
                  <a:pt x="11275881" y="3793368"/>
                  <a:pt x="11275881" y="3800639"/>
                </a:cubicBezTo>
                <a:lnTo>
                  <a:pt x="11275881" y="4112559"/>
                </a:lnTo>
                <a:cubicBezTo>
                  <a:pt x="11275881" y="4119830"/>
                  <a:pt x="11274634" y="4125127"/>
                  <a:pt x="11272141" y="4128451"/>
                </a:cubicBezTo>
                <a:cubicBezTo>
                  <a:pt x="11270895" y="4130321"/>
                  <a:pt x="11269701" y="4131515"/>
                  <a:pt x="11268558" y="4132035"/>
                </a:cubicBezTo>
                <a:cubicBezTo>
                  <a:pt x="11267416" y="4132554"/>
                  <a:pt x="11263416" y="4133956"/>
                  <a:pt x="11256561" y="4136241"/>
                </a:cubicBezTo>
                <a:cubicBezTo>
                  <a:pt x="11248252" y="4138942"/>
                  <a:pt x="11244097" y="4144551"/>
                  <a:pt x="11244097" y="4153068"/>
                </a:cubicBezTo>
                <a:cubicBezTo>
                  <a:pt x="11244097" y="4158262"/>
                  <a:pt x="11246122" y="4162261"/>
                  <a:pt x="11250173" y="4165065"/>
                </a:cubicBezTo>
                <a:cubicBezTo>
                  <a:pt x="11254224" y="4167870"/>
                  <a:pt x="11259989" y="4169272"/>
                  <a:pt x="11267467" y="4169272"/>
                </a:cubicBezTo>
                <a:lnTo>
                  <a:pt x="11275569" y="4169272"/>
                </a:lnTo>
                <a:lnTo>
                  <a:pt x="11414235" y="4169272"/>
                </a:lnTo>
                <a:lnTo>
                  <a:pt x="11414235" y="3743926"/>
                </a:lnTo>
                <a:lnTo>
                  <a:pt x="11275569" y="3743926"/>
                </a:lnTo>
                <a:close/>
                <a:moveTo>
                  <a:pt x="10730054" y="3743926"/>
                </a:moveTo>
                <a:cubicBezTo>
                  <a:pt x="10721952" y="3743926"/>
                  <a:pt x="10716084" y="3745224"/>
                  <a:pt x="10712448" y="3747821"/>
                </a:cubicBezTo>
                <a:cubicBezTo>
                  <a:pt x="10708812" y="3750418"/>
                  <a:pt x="10706995" y="3754520"/>
                  <a:pt x="10706995" y="3760129"/>
                </a:cubicBezTo>
                <a:cubicBezTo>
                  <a:pt x="10706995" y="3763869"/>
                  <a:pt x="10707826" y="3766933"/>
                  <a:pt x="10709487" y="3769322"/>
                </a:cubicBezTo>
                <a:cubicBezTo>
                  <a:pt x="10711149" y="3771711"/>
                  <a:pt x="10714162" y="3773944"/>
                  <a:pt x="10718524" y="3776021"/>
                </a:cubicBezTo>
                <a:cubicBezTo>
                  <a:pt x="10731404" y="3782669"/>
                  <a:pt x="10740389" y="3790615"/>
                  <a:pt x="10745478" y="3799860"/>
                </a:cubicBezTo>
                <a:cubicBezTo>
                  <a:pt x="10750568" y="3809104"/>
                  <a:pt x="10753113" y="3822451"/>
                  <a:pt x="10753113" y="3839901"/>
                </a:cubicBezTo>
                <a:lnTo>
                  <a:pt x="10753113" y="3926217"/>
                </a:lnTo>
                <a:lnTo>
                  <a:pt x="10786143" y="3981995"/>
                </a:lnTo>
                <a:lnTo>
                  <a:pt x="10786143" y="3839901"/>
                </a:lnTo>
                <a:cubicBezTo>
                  <a:pt x="10786143" y="3825360"/>
                  <a:pt x="10788116" y="3813830"/>
                  <a:pt x="10792064" y="3805313"/>
                </a:cubicBezTo>
                <a:cubicBezTo>
                  <a:pt x="10797673" y="3793679"/>
                  <a:pt x="10805983" y="3785058"/>
                  <a:pt x="10816993" y="3779449"/>
                </a:cubicBezTo>
                <a:cubicBezTo>
                  <a:pt x="10824471" y="3775710"/>
                  <a:pt x="10829198" y="3772750"/>
                  <a:pt x="10831171" y="3770568"/>
                </a:cubicBezTo>
                <a:cubicBezTo>
                  <a:pt x="10833144" y="3768387"/>
                  <a:pt x="10834131" y="3765115"/>
                  <a:pt x="10834131" y="3760753"/>
                </a:cubicBezTo>
                <a:cubicBezTo>
                  <a:pt x="10834131" y="3756182"/>
                  <a:pt x="10832365" y="3752235"/>
                  <a:pt x="10828834" y="3748911"/>
                </a:cubicBezTo>
                <a:cubicBezTo>
                  <a:pt x="10825509" y="3745588"/>
                  <a:pt x="10818551" y="3743926"/>
                  <a:pt x="10807956" y="3743926"/>
                </a:cubicBezTo>
                <a:close/>
                <a:moveTo>
                  <a:pt x="10483883" y="3743926"/>
                </a:moveTo>
                <a:cubicBezTo>
                  <a:pt x="10468302" y="3743926"/>
                  <a:pt x="10458746" y="3744653"/>
                  <a:pt x="10455215" y="3746107"/>
                </a:cubicBezTo>
                <a:cubicBezTo>
                  <a:pt x="10452099" y="3747353"/>
                  <a:pt x="10449606" y="3749483"/>
                  <a:pt x="10447736" y="3752495"/>
                </a:cubicBezTo>
                <a:cubicBezTo>
                  <a:pt x="10445866" y="3755507"/>
                  <a:pt x="10444932" y="3758779"/>
                  <a:pt x="10444932" y="3762311"/>
                </a:cubicBezTo>
                <a:cubicBezTo>
                  <a:pt x="10444932" y="3765634"/>
                  <a:pt x="10445866" y="3768647"/>
                  <a:pt x="10447736" y="3771347"/>
                </a:cubicBezTo>
                <a:cubicBezTo>
                  <a:pt x="10449606" y="3774048"/>
                  <a:pt x="10452099" y="3775918"/>
                  <a:pt x="10455215" y="3776956"/>
                </a:cubicBezTo>
                <a:lnTo>
                  <a:pt x="10467056" y="3781319"/>
                </a:lnTo>
                <a:cubicBezTo>
                  <a:pt x="10471626" y="3782773"/>
                  <a:pt x="10475365" y="3785058"/>
                  <a:pt x="10478274" y="3788174"/>
                </a:cubicBezTo>
                <a:cubicBezTo>
                  <a:pt x="10481182" y="3791290"/>
                  <a:pt x="10484922" y="3796795"/>
                  <a:pt x="10489492" y="3804689"/>
                </a:cubicBezTo>
                <a:lnTo>
                  <a:pt x="10701074" y="4169272"/>
                </a:lnTo>
                <a:lnTo>
                  <a:pt x="10786143" y="4169272"/>
                </a:lnTo>
                <a:lnTo>
                  <a:pt x="10786143" y="4031852"/>
                </a:lnTo>
                <a:lnTo>
                  <a:pt x="10620367" y="3743926"/>
                </a:lnTo>
                <a:close/>
                <a:moveTo>
                  <a:pt x="10178427" y="3743926"/>
                </a:moveTo>
                <a:lnTo>
                  <a:pt x="10170637" y="3774463"/>
                </a:lnTo>
                <a:lnTo>
                  <a:pt x="10227973" y="4027801"/>
                </a:lnTo>
                <a:lnTo>
                  <a:pt x="10158172" y="4027801"/>
                </a:lnTo>
                <a:lnTo>
                  <a:pt x="10149759" y="4064883"/>
                </a:lnTo>
                <a:lnTo>
                  <a:pt x="10236698" y="4064883"/>
                </a:lnTo>
                <a:lnTo>
                  <a:pt x="10246669" y="4110066"/>
                </a:lnTo>
                <a:cubicBezTo>
                  <a:pt x="10247292" y="4112767"/>
                  <a:pt x="10247604" y="4115883"/>
                  <a:pt x="10247604" y="4119414"/>
                </a:cubicBezTo>
                <a:cubicBezTo>
                  <a:pt x="10247604" y="4123154"/>
                  <a:pt x="10246773" y="4126270"/>
                  <a:pt x="10245111" y="4128763"/>
                </a:cubicBezTo>
                <a:cubicBezTo>
                  <a:pt x="10243450" y="4131256"/>
                  <a:pt x="10240541" y="4133541"/>
                  <a:pt x="10236386" y="4135618"/>
                </a:cubicBezTo>
                <a:cubicBezTo>
                  <a:pt x="10230570" y="4138734"/>
                  <a:pt x="10226830" y="4141331"/>
                  <a:pt x="10225168" y="4143408"/>
                </a:cubicBezTo>
                <a:cubicBezTo>
                  <a:pt x="10223507" y="4145486"/>
                  <a:pt x="10222675" y="4148602"/>
                  <a:pt x="10222675" y="4152757"/>
                </a:cubicBezTo>
                <a:cubicBezTo>
                  <a:pt x="10222675" y="4157742"/>
                  <a:pt x="10224545" y="4161741"/>
                  <a:pt x="10228284" y="4164754"/>
                </a:cubicBezTo>
                <a:cubicBezTo>
                  <a:pt x="10232024" y="4167766"/>
                  <a:pt x="10237009" y="4169272"/>
                  <a:pt x="10243242" y="4169272"/>
                </a:cubicBezTo>
                <a:lnTo>
                  <a:pt x="10398734" y="4169272"/>
                </a:lnTo>
                <a:cubicBezTo>
                  <a:pt x="10414938" y="4169272"/>
                  <a:pt x="10423040" y="4163871"/>
                  <a:pt x="10423040" y="4153068"/>
                </a:cubicBezTo>
                <a:cubicBezTo>
                  <a:pt x="10423040" y="4149121"/>
                  <a:pt x="10422002" y="4146005"/>
                  <a:pt x="10419924" y="4143720"/>
                </a:cubicBezTo>
                <a:cubicBezTo>
                  <a:pt x="10417847" y="4141435"/>
                  <a:pt x="10414107" y="4139150"/>
                  <a:pt x="10408706" y="4136865"/>
                </a:cubicBezTo>
                <a:cubicBezTo>
                  <a:pt x="10402266" y="4134372"/>
                  <a:pt x="10398111" y="4131152"/>
                  <a:pt x="10396241" y="4127205"/>
                </a:cubicBezTo>
                <a:cubicBezTo>
                  <a:pt x="10394164" y="4122219"/>
                  <a:pt x="10392295" y="4116506"/>
                  <a:pt x="10390633" y="4110066"/>
                </a:cubicBezTo>
                <a:lnTo>
                  <a:pt x="10304005" y="3743926"/>
                </a:lnTo>
                <a:close/>
                <a:moveTo>
                  <a:pt x="9910904" y="3743926"/>
                </a:moveTo>
                <a:cubicBezTo>
                  <a:pt x="9902802" y="3743926"/>
                  <a:pt x="9896934" y="3745224"/>
                  <a:pt x="9893298" y="3747821"/>
                </a:cubicBezTo>
                <a:cubicBezTo>
                  <a:pt x="9889663" y="3750418"/>
                  <a:pt x="9887845" y="3754520"/>
                  <a:pt x="9887845" y="3760129"/>
                </a:cubicBezTo>
                <a:cubicBezTo>
                  <a:pt x="9887845" y="3763869"/>
                  <a:pt x="9888676" y="3766933"/>
                  <a:pt x="9890337" y="3769322"/>
                </a:cubicBezTo>
                <a:cubicBezTo>
                  <a:pt x="9892000" y="3771711"/>
                  <a:pt x="9895012" y="3773944"/>
                  <a:pt x="9899374" y="3776021"/>
                </a:cubicBezTo>
                <a:cubicBezTo>
                  <a:pt x="9912254" y="3782669"/>
                  <a:pt x="9921239" y="3790615"/>
                  <a:pt x="9926328" y="3799860"/>
                </a:cubicBezTo>
                <a:cubicBezTo>
                  <a:pt x="9931418" y="3809104"/>
                  <a:pt x="9933963" y="3822451"/>
                  <a:pt x="9933963" y="3839901"/>
                </a:cubicBezTo>
                <a:lnTo>
                  <a:pt x="9933963" y="3926217"/>
                </a:lnTo>
                <a:lnTo>
                  <a:pt x="9966993" y="3981995"/>
                </a:lnTo>
                <a:lnTo>
                  <a:pt x="9966993" y="3839901"/>
                </a:lnTo>
                <a:cubicBezTo>
                  <a:pt x="9966993" y="3825360"/>
                  <a:pt x="9968967" y="3813830"/>
                  <a:pt x="9972914" y="3805313"/>
                </a:cubicBezTo>
                <a:cubicBezTo>
                  <a:pt x="9978523" y="3793679"/>
                  <a:pt x="9986833" y="3785058"/>
                  <a:pt x="9997843" y="3779449"/>
                </a:cubicBezTo>
                <a:cubicBezTo>
                  <a:pt x="10005321" y="3775710"/>
                  <a:pt x="10010048" y="3772750"/>
                  <a:pt x="10012021" y="3770568"/>
                </a:cubicBezTo>
                <a:cubicBezTo>
                  <a:pt x="10013994" y="3768387"/>
                  <a:pt x="10014981" y="3765115"/>
                  <a:pt x="10014981" y="3760753"/>
                </a:cubicBezTo>
                <a:cubicBezTo>
                  <a:pt x="10014981" y="3756182"/>
                  <a:pt x="10013215" y="3752235"/>
                  <a:pt x="10009684" y="3748911"/>
                </a:cubicBezTo>
                <a:cubicBezTo>
                  <a:pt x="10006360" y="3745588"/>
                  <a:pt x="9999401" y="3743926"/>
                  <a:pt x="9988806" y="3743926"/>
                </a:cubicBezTo>
                <a:close/>
                <a:moveTo>
                  <a:pt x="9664733" y="3743926"/>
                </a:moveTo>
                <a:cubicBezTo>
                  <a:pt x="9649152" y="3743926"/>
                  <a:pt x="9639596" y="3744653"/>
                  <a:pt x="9636065" y="3746107"/>
                </a:cubicBezTo>
                <a:cubicBezTo>
                  <a:pt x="9632949" y="3747353"/>
                  <a:pt x="9630456" y="3749483"/>
                  <a:pt x="9628586" y="3752495"/>
                </a:cubicBezTo>
                <a:cubicBezTo>
                  <a:pt x="9626716" y="3755507"/>
                  <a:pt x="9625782" y="3758779"/>
                  <a:pt x="9625782" y="3762311"/>
                </a:cubicBezTo>
                <a:cubicBezTo>
                  <a:pt x="9625782" y="3765634"/>
                  <a:pt x="9626716" y="3768647"/>
                  <a:pt x="9628586" y="3771347"/>
                </a:cubicBezTo>
                <a:cubicBezTo>
                  <a:pt x="9630456" y="3774048"/>
                  <a:pt x="9632949" y="3775918"/>
                  <a:pt x="9636065" y="3776956"/>
                </a:cubicBezTo>
                <a:lnTo>
                  <a:pt x="9647906" y="3781319"/>
                </a:lnTo>
                <a:cubicBezTo>
                  <a:pt x="9652476" y="3782773"/>
                  <a:pt x="9656216" y="3785058"/>
                  <a:pt x="9659124" y="3788174"/>
                </a:cubicBezTo>
                <a:cubicBezTo>
                  <a:pt x="9662032" y="3791290"/>
                  <a:pt x="9665772" y="3796795"/>
                  <a:pt x="9670342" y="3804689"/>
                </a:cubicBezTo>
                <a:lnTo>
                  <a:pt x="9881924" y="4169272"/>
                </a:lnTo>
                <a:lnTo>
                  <a:pt x="9966993" y="4169272"/>
                </a:lnTo>
                <a:lnTo>
                  <a:pt x="9966993" y="4031852"/>
                </a:lnTo>
                <a:lnTo>
                  <a:pt x="9801217" y="3743926"/>
                </a:lnTo>
                <a:close/>
                <a:moveTo>
                  <a:pt x="9371927" y="3743926"/>
                </a:moveTo>
                <a:lnTo>
                  <a:pt x="9371927" y="3778514"/>
                </a:lnTo>
                <a:cubicBezTo>
                  <a:pt x="9385223" y="3782254"/>
                  <a:pt x="9394415" y="3787343"/>
                  <a:pt x="9399505" y="3793783"/>
                </a:cubicBezTo>
                <a:cubicBezTo>
                  <a:pt x="9404594" y="3800223"/>
                  <a:pt x="9407139" y="3809987"/>
                  <a:pt x="9407139" y="3823074"/>
                </a:cubicBezTo>
                <a:lnTo>
                  <a:pt x="9407139" y="3905651"/>
                </a:lnTo>
                <a:cubicBezTo>
                  <a:pt x="9407139" y="3914999"/>
                  <a:pt x="9406360" y="3922062"/>
                  <a:pt x="9404802" y="3926840"/>
                </a:cubicBezTo>
                <a:cubicBezTo>
                  <a:pt x="9403244" y="3931618"/>
                  <a:pt x="9400388" y="3935877"/>
                  <a:pt x="9396233" y="3939616"/>
                </a:cubicBezTo>
                <a:cubicBezTo>
                  <a:pt x="9391455" y="3943771"/>
                  <a:pt x="9383457" y="3946679"/>
                  <a:pt x="9372239" y="3948341"/>
                </a:cubicBezTo>
                <a:lnTo>
                  <a:pt x="9372239" y="3981683"/>
                </a:lnTo>
                <a:cubicBezTo>
                  <a:pt x="9383457" y="3982930"/>
                  <a:pt x="9392078" y="3987188"/>
                  <a:pt x="9398102" y="3994459"/>
                </a:cubicBezTo>
                <a:cubicBezTo>
                  <a:pt x="9402881" y="4000484"/>
                  <a:pt x="9405789" y="4007651"/>
                  <a:pt x="9406827" y="4015960"/>
                </a:cubicBezTo>
                <a:cubicBezTo>
                  <a:pt x="9407036" y="4017830"/>
                  <a:pt x="9407139" y="4024581"/>
                  <a:pt x="9407139" y="4036215"/>
                </a:cubicBezTo>
                <a:lnTo>
                  <a:pt x="9407139" y="4088565"/>
                </a:lnTo>
                <a:cubicBezTo>
                  <a:pt x="9407139" y="4116610"/>
                  <a:pt x="9414826" y="4138475"/>
                  <a:pt x="9430198" y="4154159"/>
                </a:cubicBezTo>
                <a:cubicBezTo>
                  <a:pt x="9445571" y="4169843"/>
                  <a:pt x="9466968" y="4177685"/>
                  <a:pt x="9494390" y="4177685"/>
                </a:cubicBezTo>
                <a:cubicBezTo>
                  <a:pt x="9507893" y="4177685"/>
                  <a:pt x="9519630" y="4176179"/>
                  <a:pt x="9529601" y="4173167"/>
                </a:cubicBezTo>
                <a:cubicBezTo>
                  <a:pt x="9539573" y="4170155"/>
                  <a:pt x="9548818" y="4165221"/>
                  <a:pt x="9557335" y="4158366"/>
                </a:cubicBezTo>
                <a:cubicBezTo>
                  <a:pt x="9566475" y="4151095"/>
                  <a:pt x="9574110" y="4142837"/>
                  <a:pt x="9580238" y="4133593"/>
                </a:cubicBezTo>
                <a:cubicBezTo>
                  <a:pt x="9586366" y="4124348"/>
                  <a:pt x="9589430" y="4116506"/>
                  <a:pt x="9589430" y="4110066"/>
                </a:cubicBezTo>
                <a:cubicBezTo>
                  <a:pt x="9589430" y="4106327"/>
                  <a:pt x="9587665" y="4102588"/>
                  <a:pt x="9584133" y="4098848"/>
                </a:cubicBezTo>
                <a:cubicBezTo>
                  <a:pt x="9580602" y="4095109"/>
                  <a:pt x="9577070" y="4093239"/>
                  <a:pt x="9573538" y="4093239"/>
                </a:cubicBezTo>
                <a:cubicBezTo>
                  <a:pt x="9568137" y="4093239"/>
                  <a:pt x="9562840" y="4096771"/>
                  <a:pt x="9557646" y="4103834"/>
                </a:cubicBezTo>
                <a:cubicBezTo>
                  <a:pt x="9555569" y="4106535"/>
                  <a:pt x="9553959" y="4108352"/>
                  <a:pt x="9552816" y="4109287"/>
                </a:cubicBezTo>
                <a:cubicBezTo>
                  <a:pt x="9551674" y="4110222"/>
                  <a:pt x="9550272" y="4110689"/>
                  <a:pt x="9548609" y="4110689"/>
                </a:cubicBezTo>
                <a:cubicBezTo>
                  <a:pt x="9544247" y="4110689"/>
                  <a:pt x="9542066" y="4107366"/>
                  <a:pt x="9542066" y="4100718"/>
                </a:cubicBezTo>
                <a:lnTo>
                  <a:pt x="9542066" y="4036215"/>
                </a:lnTo>
                <a:cubicBezTo>
                  <a:pt x="9542066" y="4026243"/>
                  <a:pt x="9539729" y="4016791"/>
                  <a:pt x="9535055" y="4007858"/>
                </a:cubicBezTo>
                <a:cubicBezTo>
                  <a:pt x="9530380" y="3998926"/>
                  <a:pt x="9523681" y="3991239"/>
                  <a:pt x="9514956" y="3984799"/>
                </a:cubicBezTo>
                <a:cubicBezTo>
                  <a:pt x="9506646" y="3978775"/>
                  <a:pt x="9497350" y="3973997"/>
                  <a:pt x="9487067" y="3970465"/>
                </a:cubicBezTo>
                <a:cubicBezTo>
                  <a:pt x="9476784" y="3966934"/>
                  <a:pt x="9462086" y="3963714"/>
                  <a:pt x="9442974" y="3960806"/>
                </a:cubicBezTo>
                <a:cubicBezTo>
                  <a:pt x="9463956" y="3954573"/>
                  <a:pt x="9479588" y="3948964"/>
                  <a:pt x="9489871" y="3943979"/>
                </a:cubicBezTo>
                <a:cubicBezTo>
                  <a:pt x="9500154" y="3938993"/>
                  <a:pt x="9509139" y="3932553"/>
                  <a:pt x="9516825" y="3924659"/>
                </a:cubicBezTo>
                <a:cubicBezTo>
                  <a:pt x="9535107" y="3905962"/>
                  <a:pt x="9544247" y="3881968"/>
                  <a:pt x="9544247" y="3852677"/>
                </a:cubicBezTo>
                <a:cubicBezTo>
                  <a:pt x="9544247" y="3816946"/>
                  <a:pt x="9530640" y="3789421"/>
                  <a:pt x="9503426" y="3770101"/>
                </a:cubicBezTo>
                <a:cubicBezTo>
                  <a:pt x="9484522" y="3756598"/>
                  <a:pt x="9463021" y="3748704"/>
                  <a:pt x="9438923" y="3746419"/>
                </a:cubicBezTo>
                <a:cubicBezTo>
                  <a:pt x="9422719" y="3744757"/>
                  <a:pt x="9403088" y="3743926"/>
                  <a:pt x="9380029" y="3743926"/>
                </a:cubicBezTo>
                <a:close/>
                <a:moveTo>
                  <a:pt x="9200542" y="3743926"/>
                </a:moveTo>
                <a:cubicBezTo>
                  <a:pt x="9193064" y="3743926"/>
                  <a:pt x="9187299" y="3745328"/>
                  <a:pt x="9183248" y="3748132"/>
                </a:cubicBezTo>
                <a:cubicBezTo>
                  <a:pt x="9179197" y="3750937"/>
                  <a:pt x="9177172" y="3754936"/>
                  <a:pt x="9177172" y="3760129"/>
                </a:cubicBezTo>
                <a:cubicBezTo>
                  <a:pt x="9177172" y="3768647"/>
                  <a:pt x="9181326" y="3774256"/>
                  <a:pt x="9189636" y="3776956"/>
                </a:cubicBezTo>
                <a:cubicBezTo>
                  <a:pt x="9196492" y="3779241"/>
                  <a:pt x="9200490" y="3780644"/>
                  <a:pt x="9201633" y="3781163"/>
                </a:cubicBezTo>
                <a:cubicBezTo>
                  <a:pt x="9202776" y="3781682"/>
                  <a:pt x="9203970" y="3782877"/>
                  <a:pt x="9205216" y="3784746"/>
                </a:cubicBezTo>
                <a:cubicBezTo>
                  <a:pt x="9207710" y="3788070"/>
                  <a:pt x="9208956" y="3793368"/>
                  <a:pt x="9208956" y="3800639"/>
                </a:cubicBezTo>
                <a:lnTo>
                  <a:pt x="9208956" y="4112559"/>
                </a:lnTo>
                <a:cubicBezTo>
                  <a:pt x="9208956" y="4119830"/>
                  <a:pt x="9207710" y="4125127"/>
                  <a:pt x="9205216" y="4128451"/>
                </a:cubicBezTo>
                <a:cubicBezTo>
                  <a:pt x="9203970" y="4130321"/>
                  <a:pt x="9202776" y="4131515"/>
                  <a:pt x="9201633" y="4132035"/>
                </a:cubicBezTo>
                <a:cubicBezTo>
                  <a:pt x="9200490" y="4132554"/>
                  <a:pt x="9196492" y="4133956"/>
                  <a:pt x="9189636" y="4136241"/>
                </a:cubicBezTo>
                <a:cubicBezTo>
                  <a:pt x="9181326" y="4138942"/>
                  <a:pt x="9177172" y="4144551"/>
                  <a:pt x="9177172" y="4153068"/>
                </a:cubicBezTo>
                <a:cubicBezTo>
                  <a:pt x="9177172" y="4158262"/>
                  <a:pt x="9179197" y="4162261"/>
                  <a:pt x="9183248" y="4165065"/>
                </a:cubicBezTo>
                <a:cubicBezTo>
                  <a:pt x="9187299" y="4167870"/>
                  <a:pt x="9193064" y="4169272"/>
                  <a:pt x="9200542" y="4169272"/>
                </a:cubicBezTo>
                <a:lnTo>
                  <a:pt x="9208644" y="4169272"/>
                </a:lnTo>
                <a:lnTo>
                  <a:pt x="9347622" y="4169272"/>
                </a:lnTo>
                <a:lnTo>
                  <a:pt x="9358216" y="4169272"/>
                </a:lnTo>
                <a:cubicBezTo>
                  <a:pt x="9367357" y="4169272"/>
                  <a:pt x="9373901" y="4168025"/>
                  <a:pt x="9377848" y="4165533"/>
                </a:cubicBezTo>
                <a:cubicBezTo>
                  <a:pt x="9383249" y="4162209"/>
                  <a:pt x="9385950" y="4157846"/>
                  <a:pt x="9385950" y="4152445"/>
                </a:cubicBezTo>
                <a:cubicBezTo>
                  <a:pt x="9385950" y="4143304"/>
                  <a:pt x="9380964" y="4137592"/>
                  <a:pt x="9370992" y="4135306"/>
                </a:cubicBezTo>
                <a:cubicBezTo>
                  <a:pt x="9362891" y="4133229"/>
                  <a:pt x="9358113" y="4131931"/>
                  <a:pt x="9356658" y="4131411"/>
                </a:cubicBezTo>
                <a:cubicBezTo>
                  <a:pt x="9355204" y="4130892"/>
                  <a:pt x="9353646" y="4129594"/>
                  <a:pt x="9351984" y="4127516"/>
                </a:cubicBezTo>
                <a:cubicBezTo>
                  <a:pt x="9348869" y="4123985"/>
                  <a:pt x="9347310" y="4118168"/>
                  <a:pt x="9347310" y="4110066"/>
                </a:cubicBezTo>
                <a:lnTo>
                  <a:pt x="9347310" y="3743926"/>
                </a:lnTo>
                <a:lnTo>
                  <a:pt x="9208644" y="3743926"/>
                </a:lnTo>
                <a:close/>
                <a:moveTo>
                  <a:pt x="9003568" y="3743926"/>
                </a:moveTo>
                <a:lnTo>
                  <a:pt x="9003568" y="3780384"/>
                </a:lnTo>
                <a:cubicBezTo>
                  <a:pt x="9027874" y="3782877"/>
                  <a:pt x="9047661" y="3790459"/>
                  <a:pt x="9062930" y="3803131"/>
                </a:cubicBezTo>
                <a:cubicBezTo>
                  <a:pt x="9078198" y="3815803"/>
                  <a:pt x="9089780" y="3834188"/>
                  <a:pt x="9097674" y="3858286"/>
                </a:cubicBezTo>
                <a:cubicBezTo>
                  <a:pt x="9099544" y="3864103"/>
                  <a:pt x="9101518" y="3867946"/>
                  <a:pt x="9103595" y="3869816"/>
                </a:cubicBezTo>
                <a:cubicBezTo>
                  <a:pt x="9105672" y="3871685"/>
                  <a:pt x="9108996" y="3872620"/>
                  <a:pt x="9113566" y="3872620"/>
                </a:cubicBezTo>
                <a:cubicBezTo>
                  <a:pt x="9118968" y="3872620"/>
                  <a:pt x="9122914" y="3871166"/>
                  <a:pt x="9125408" y="3868258"/>
                </a:cubicBezTo>
                <a:cubicBezTo>
                  <a:pt x="9127901" y="3865349"/>
                  <a:pt x="9129146" y="3860675"/>
                  <a:pt x="9129146" y="3854235"/>
                </a:cubicBezTo>
                <a:lnTo>
                  <a:pt x="9129146" y="3743926"/>
                </a:lnTo>
                <a:close/>
                <a:moveTo>
                  <a:pt x="8829068" y="3743926"/>
                </a:moveTo>
                <a:cubicBezTo>
                  <a:pt x="8821588" y="3743926"/>
                  <a:pt x="8815824" y="3745328"/>
                  <a:pt x="8811774" y="3748132"/>
                </a:cubicBezTo>
                <a:cubicBezTo>
                  <a:pt x="8807722" y="3750937"/>
                  <a:pt x="8805698" y="3754936"/>
                  <a:pt x="8805698" y="3760129"/>
                </a:cubicBezTo>
                <a:cubicBezTo>
                  <a:pt x="8805698" y="3768647"/>
                  <a:pt x="8809852" y="3774256"/>
                  <a:pt x="8818161" y="3776956"/>
                </a:cubicBezTo>
                <a:cubicBezTo>
                  <a:pt x="8825016" y="3779241"/>
                  <a:pt x="8829016" y="3780644"/>
                  <a:pt x="8830158" y="3781163"/>
                </a:cubicBezTo>
                <a:cubicBezTo>
                  <a:pt x="8831301" y="3781682"/>
                  <a:pt x="8832495" y="3782877"/>
                  <a:pt x="8833742" y="3784746"/>
                </a:cubicBezTo>
                <a:cubicBezTo>
                  <a:pt x="8836234" y="3788070"/>
                  <a:pt x="8837481" y="3793368"/>
                  <a:pt x="8837481" y="3800639"/>
                </a:cubicBezTo>
                <a:lnTo>
                  <a:pt x="8837481" y="4112559"/>
                </a:lnTo>
                <a:cubicBezTo>
                  <a:pt x="8837481" y="4119830"/>
                  <a:pt x="8836234" y="4125127"/>
                  <a:pt x="8833742" y="4128451"/>
                </a:cubicBezTo>
                <a:cubicBezTo>
                  <a:pt x="8832495" y="4130321"/>
                  <a:pt x="8831301" y="4131515"/>
                  <a:pt x="8830158" y="4132035"/>
                </a:cubicBezTo>
                <a:cubicBezTo>
                  <a:pt x="8829016" y="4132554"/>
                  <a:pt x="8825016" y="4133956"/>
                  <a:pt x="8818161" y="4136241"/>
                </a:cubicBezTo>
                <a:cubicBezTo>
                  <a:pt x="8809852" y="4138942"/>
                  <a:pt x="8805698" y="4144551"/>
                  <a:pt x="8805698" y="4153068"/>
                </a:cubicBezTo>
                <a:cubicBezTo>
                  <a:pt x="8805698" y="4158262"/>
                  <a:pt x="8807722" y="4162261"/>
                  <a:pt x="8811774" y="4165065"/>
                </a:cubicBezTo>
                <a:cubicBezTo>
                  <a:pt x="8815824" y="4167870"/>
                  <a:pt x="8821588" y="4169272"/>
                  <a:pt x="8829068" y="4169272"/>
                </a:cubicBezTo>
                <a:lnTo>
                  <a:pt x="8837170" y="4169272"/>
                </a:lnTo>
                <a:lnTo>
                  <a:pt x="8975835" y="4169272"/>
                </a:lnTo>
                <a:lnTo>
                  <a:pt x="8975835" y="3743926"/>
                </a:lnTo>
                <a:lnTo>
                  <a:pt x="8837170" y="3743926"/>
                </a:lnTo>
                <a:close/>
                <a:moveTo>
                  <a:pt x="8677412" y="3743926"/>
                </a:moveTo>
                <a:cubicBezTo>
                  <a:pt x="8669310" y="3743926"/>
                  <a:pt x="8662974" y="3745432"/>
                  <a:pt x="8658404" y="3748444"/>
                </a:cubicBezTo>
                <a:cubicBezTo>
                  <a:pt x="8653834" y="3751456"/>
                  <a:pt x="8651548" y="3755767"/>
                  <a:pt x="8651548" y="3761376"/>
                </a:cubicBezTo>
                <a:cubicBezTo>
                  <a:pt x="8651548" y="3769270"/>
                  <a:pt x="8655600" y="3774567"/>
                  <a:pt x="8663700" y="3777268"/>
                </a:cubicBezTo>
                <a:lnTo>
                  <a:pt x="8673984" y="3781007"/>
                </a:lnTo>
                <a:cubicBezTo>
                  <a:pt x="8681048" y="3783292"/>
                  <a:pt x="8686240" y="3788070"/>
                  <a:pt x="8689565" y="3795341"/>
                </a:cubicBezTo>
                <a:cubicBezTo>
                  <a:pt x="8692058" y="3800950"/>
                  <a:pt x="8693096" y="3806040"/>
                  <a:pt x="8692681" y="3810610"/>
                </a:cubicBezTo>
                <a:cubicBezTo>
                  <a:pt x="8692473" y="3812480"/>
                  <a:pt x="8691226" y="3817569"/>
                  <a:pt x="8688942" y="3825879"/>
                </a:cubicBezTo>
                <a:lnTo>
                  <a:pt x="8653106" y="3957066"/>
                </a:lnTo>
                <a:lnTo>
                  <a:pt x="8669622" y="4015649"/>
                </a:lnTo>
                <a:lnTo>
                  <a:pt x="8719790" y="3833357"/>
                </a:lnTo>
                <a:cubicBezTo>
                  <a:pt x="8723114" y="3821516"/>
                  <a:pt x="8727840" y="3810974"/>
                  <a:pt x="8733969" y="3801729"/>
                </a:cubicBezTo>
                <a:cubicBezTo>
                  <a:pt x="8740097" y="3792485"/>
                  <a:pt x="8746485" y="3786305"/>
                  <a:pt x="8753133" y="3783188"/>
                </a:cubicBezTo>
                <a:lnTo>
                  <a:pt x="8769025" y="3775710"/>
                </a:lnTo>
                <a:cubicBezTo>
                  <a:pt x="8773180" y="3773840"/>
                  <a:pt x="8776036" y="3771763"/>
                  <a:pt x="8777594" y="3769478"/>
                </a:cubicBezTo>
                <a:cubicBezTo>
                  <a:pt x="8779152" y="3767193"/>
                  <a:pt x="8779932" y="3764076"/>
                  <a:pt x="8779932" y="3760129"/>
                </a:cubicBezTo>
                <a:cubicBezTo>
                  <a:pt x="8779932" y="3754313"/>
                  <a:pt x="8777438" y="3749846"/>
                  <a:pt x="8772453" y="3746730"/>
                </a:cubicBezTo>
                <a:cubicBezTo>
                  <a:pt x="8769544" y="3744861"/>
                  <a:pt x="8763312" y="3743926"/>
                  <a:pt x="8753756" y="3743926"/>
                </a:cubicBezTo>
                <a:close/>
                <a:moveTo>
                  <a:pt x="8437472" y="3743926"/>
                </a:moveTo>
                <a:cubicBezTo>
                  <a:pt x="8427502" y="3743926"/>
                  <a:pt x="8420335" y="3745276"/>
                  <a:pt x="8415972" y="3747977"/>
                </a:cubicBezTo>
                <a:cubicBezTo>
                  <a:pt x="8410364" y="3751508"/>
                  <a:pt x="8407559" y="3756390"/>
                  <a:pt x="8407559" y="3762622"/>
                </a:cubicBezTo>
                <a:cubicBezTo>
                  <a:pt x="8407559" y="3767193"/>
                  <a:pt x="8408597" y="3770620"/>
                  <a:pt x="8410675" y="3772905"/>
                </a:cubicBezTo>
                <a:cubicBezTo>
                  <a:pt x="8412752" y="3775190"/>
                  <a:pt x="8417114" y="3777683"/>
                  <a:pt x="8423762" y="3780384"/>
                </a:cubicBezTo>
                <a:cubicBezTo>
                  <a:pt x="8426878" y="3781838"/>
                  <a:pt x="8429164" y="3783552"/>
                  <a:pt x="8430618" y="3785526"/>
                </a:cubicBezTo>
                <a:cubicBezTo>
                  <a:pt x="8432072" y="3787499"/>
                  <a:pt x="8433630" y="3791290"/>
                  <a:pt x="8435292" y="3796899"/>
                </a:cubicBezTo>
                <a:lnTo>
                  <a:pt x="8546224" y="4169272"/>
                </a:lnTo>
                <a:lnTo>
                  <a:pt x="8628178" y="4169272"/>
                </a:lnTo>
                <a:lnTo>
                  <a:pt x="8657780" y="4060209"/>
                </a:lnTo>
                <a:lnTo>
                  <a:pt x="8585487" y="3806559"/>
                </a:lnTo>
                <a:cubicBezTo>
                  <a:pt x="8584864" y="3804066"/>
                  <a:pt x="8584552" y="3801158"/>
                  <a:pt x="8584552" y="3797834"/>
                </a:cubicBezTo>
                <a:cubicBezTo>
                  <a:pt x="8584552" y="3792641"/>
                  <a:pt x="8585539" y="3788642"/>
                  <a:pt x="8587513" y="3785837"/>
                </a:cubicBezTo>
                <a:cubicBezTo>
                  <a:pt x="8589486" y="3783033"/>
                  <a:pt x="8593174" y="3780280"/>
                  <a:pt x="8598575" y="3777579"/>
                </a:cubicBezTo>
                <a:cubicBezTo>
                  <a:pt x="8605846" y="3774256"/>
                  <a:pt x="8609482" y="3768751"/>
                  <a:pt x="8609482" y="3761064"/>
                </a:cubicBezTo>
                <a:cubicBezTo>
                  <a:pt x="8609482" y="3758571"/>
                  <a:pt x="8608754" y="3755975"/>
                  <a:pt x="8607300" y="3753274"/>
                </a:cubicBezTo>
                <a:cubicBezTo>
                  <a:pt x="8605846" y="3750573"/>
                  <a:pt x="8604080" y="3748496"/>
                  <a:pt x="8602002" y="3747042"/>
                </a:cubicBezTo>
                <a:cubicBezTo>
                  <a:pt x="8599925" y="3745795"/>
                  <a:pt x="8597276" y="3744964"/>
                  <a:pt x="8594056" y="3744549"/>
                </a:cubicBezTo>
                <a:cubicBezTo>
                  <a:pt x="8590836" y="3744133"/>
                  <a:pt x="8584864" y="3743926"/>
                  <a:pt x="8576139" y="3743926"/>
                </a:cubicBezTo>
                <a:close/>
                <a:moveTo>
                  <a:pt x="7270019" y="3743926"/>
                </a:moveTo>
                <a:lnTo>
                  <a:pt x="7270019" y="3778514"/>
                </a:lnTo>
                <a:cubicBezTo>
                  <a:pt x="7278536" y="3780384"/>
                  <a:pt x="7284768" y="3782669"/>
                  <a:pt x="7288715" y="3785370"/>
                </a:cubicBezTo>
                <a:cubicBezTo>
                  <a:pt x="7292663" y="3788070"/>
                  <a:pt x="7295986" y="3792329"/>
                  <a:pt x="7298687" y="3798146"/>
                </a:cubicBezTo>
                <a:cubicBezTo>
                  <a:pt x="7303049" y="3807078"/>
                  <a:pt x="7305230" y="3819127"/>
                  <a:pt x="7305230" y="3834292"/>
                </a:cubicBezTo>
                <a:lnTo>
                  <a:pt x="7305230" y="4080152"/>
                </a:lnTo>
                <a:cubicBezTo>
                  <a:pt x="7305230" y="4091162"/>
                  <a:pt x="7304659" y="4099523"/>
                  <a:pt x="7303517" y="4105236"/>
                </a:cubicBezTo>
                <a:cubicBezTo>
                  <a:pt x="7302374" y="4110949"/>
                  <a:pt x="7300245" y="4116091"/>
                  <a:pt x="7297129" y="4120661"/>
                </a:cubicBezTo>
                <a:cubicBezTo>
                  <a:pt x="7294636" y="4124608"/>
                  <a:pt x="7291675" y="4127516"/>
                  <a:pt x="7288248" y="4129386"/>
                </a:cubicBezTo>
                <a:cubicBezTo>
                  <a:pt x="7284820" y="4131256"/>
                  <a:pt x="7278744" y="4133333"/>
                  <a:pt x="7270019" y="4135618"/>
                </a:cubicBezTo>
                <a:lnTo>
                  <a:pt x="7270019" y="4169272"/>
                </a:lnTo>
                <a:cubicBezTo>
                  <a:pt x="7289754" y="4169272"/>
                  <a:pt x="7305698" y="4167610"/>
                  <a:pt x="7317851" y="4164286"/>
                </a:cubicBezTo>
                <a:cubicBezTo>
                  <a:pt x="7330003" y="4160962"/>
                  <a:pt x="7343143" y="4154730"/>
                  <a:pt x="7357269" y="4145590"/>
                </a:cubicBezTo>
                <a:cubicBezTo>
                  <a:pt x="7386353" y="4126685"/>
                  <a:pt x="7408685" y="4100770"/>
                  <a:pt x="7424265" y="4067843"/>
                </a:cubicBezTo>
                <a:cubicBezTo>
                  <a:pt x="7439845" y="4034916"/>
                  <a:pt x="7447636" y="3997264"/>
                  <a:pt x="7447636" y="3954885"/>
                </a:cubicBezTo>
                <a:cubicBezTo>
                  <a:pt x="7447636" y="3917492"/>
                  <a:pt x="7441508" y="3883423"/>
                  <a:pt x="7429251" y="3852677"/>
                </a:cubicBezTo>
                <a:cubicBezTo>
                  <a:pt x="7417410" y="3822347"/>
                  <a:pt x="7399233" y="3797730"/>
                  <a:pt x="7374719" y="3778826"/>
                </a:cubicBezTo>
                <a:cubicBezTo>
                  <a:pt x="7349999" y="3759298"/>
                  <a:pt x="7324447" y="3748081"/>
                  <a:pt x="7298063" y="3745172"/>
                </a:cubicBezTo>
                <a:cubicBezTo>
                  <a:pt x="7290377" y="3744341"/>
                  <a:pt x="7281029" y="3743926"/>
                  <a:pt x="7270019" y="3743926"/>
                </a:cubicBezTo>
                <a:close/>
                <a:moveTo>
                  <a:pt x="7095518" y="3743926"/>
                </a:moveTo>
                <a:cubicBezTo>
                  <a:pt x="7088039" y="3743926"/>
                  <a:pt x="7082274" y="3745328"/>
                  <a:pt x="7078223" y="3748132"/>
                </a:cubicBezTo>
                <a:cubicBezTo>
                  <a:pt x="7074172" y="3750937"/>
                  <a:pt x="7072147" y="3754936"/>
                  <a:pt x="7072147" y="3760129"/>
                </a:cubicBezTo>
                <a:cubicBezTo>
                  <a:pt x="7072147" y="3768647"/>
                  <a:pt x="7076302" y="3774256"/>
                  <a:pt x="7084611" y="3776956"/>
                </a:cubicBezTo>
                <a:cubicBezTo>
                  <a:pt x="7091467" y="3779241"/>
                  <a:pt x="7095466" y="3780644"/>
                  <a:pt x="7096608" y="3781163"/>
                </a:cubicBezTo>
                <a:cubicBezTo>
                  <a:pt x="7097751" y="3781682"/>
                  <a:pt x="7098945" y="3782877"/>
                  <a:pt x="7100192" y="3784746"/>
                </a:cubicBezTo>
                <a:cubicBezTo>
                  <a:pt x="7102685" y="3788070"/>
                  <a:pt x="7103931" y="3793368"/>
                  <a:pt x="7103931" y="3800639"/>
                </a:cubicBezTo>
                <a:lnTo>
                  <a:pt x="7103931" y="4112559"/>
                </a:lnTo>
                <a:cubicBezTo>
                  <a:pt x="7103931" y="4119830"/>
                  <a:pt x="7102685" y="4125127"/>
                  <a:pt x="7100192" y="4128451"/>
                </a:cubicBezTo>
                <a:cubicBezTo>
                  <a:pt x="7098945" y="4130321"/>
                  <a:pt x="7097751" y="4131515"/>
                  <a:pt x="7096608" y="4132035"/>
                </a:cubicBezTo>
                <a:cubicBezTo>
                  <a:pt x="7095466" y="4132554"/>
                  <a:pt x="7091467" y="4133956"/>
                  <a:pt x="7084611" y="4136241"/>
                </a:cubicBezTo>
                <a:cubicBezTo>
                  <a:pt x="7076302" y="4138942"/>
                  <a:pt x="7072147" y="4144551"/>
                  <a:pt x="7072147" y="4153068"/>
                </a:cubicBezTo>
                <a:cubicBezTo>
                  <a:pt x="7072147" y="4158262"/>
                  <a:pt x="7074172" y="4162261"/>
                  <a:pt x="7078223" y="4165065"/>
                </a:cubicBezTo>
                <a:cubicBezTo>
                  <a:pt x="7082274" y="4167870"/>
                  <a:pt x="7088039" y="4169272"/>
                  <a:pt x="7095518" y="4169272"/>
                </a:cubicBezTo>
                <a:lnTo>
                  <a:pt x="7103619" y="4169272"/>
                </a:lnTo>
                <a:lnTo>
                  <a:pt x="7242285" y="4169272"/>
                </a:lnTo>
                <a:lnTo>
                  <a:pt x="7242285" y="3743926"/>
                </a:lnTo>
                <a:lnTo>
                  <a:pt x="7103619" y="3743926"/>
                </a:lnTo>
                <a:close/>
                <a:moveTo>
                  <a:pt x="5488844" y="3743926"/>
                </a:moveTo>
                <a:lnTo>
                  <a:pt x="5488844" y="3780384"/>
                </a:lnTo>
                <a:cubicBezTo>
                  <a:pt x="5513149" y="3782877"/>
                  <a:pt x="5532937" y="3790459"/>
                  <a:pt x="5548205" y="3803131"/>
                </a:cubicBezTo>
                <a:cubicBezTo>
                  <a:pt x="5563474" y="3815803"/>
                  <a:pt x="5575055" y="3834188"/>
                  <a:pt x="5582950" y="3858286"/>
                </a:cubicBezTo>
                <a:cubicBezTo>
                  <a:pt x="5584819" y="3864103"/>
                  <a:pt x="5586793" y="3867946"/>
                  <a:pt x="5588870" y="3869816"/>
                </a:cubicBezTo>
                <a:cubicBezTo>
                  <a:pt x="5590948" y="3871685"/>
                  <a:pt x="5594271" y="3872620"/>
                  <a:pt x="5598842" y="3872620"/>
                </a:cubicBezTo>
                <a:cubicBezTo>
                  <a:pt x="5604243" y="3872620"/>
                  <a:pt x="5608190" y="3871166"/>
                  <a:pt x="5610683" y="3868258"/>
                </a:cubicBezTo>
                <a:cubicBezTo>
                  <a:pt x="5613176" y="3865349"/>
                  <a:pt x="5614422" y="3860675"/>
                  <a:pt x="5614422" y="3854235"/>
                </a:cubicBezTo>
                <a:lnTo>
                  <a:pt x="5614422" y="3743926"/>
                </a:lnTo>
                <a:close/>
                <a:moveTo>
                  <a:pt x="5314343" y="3743926"/>
                </a:moveTo>
                <a:cubicBezTo>
                  <a:pt x="5306864" y="3743926"/>
                  <a:pt x="5301100" y="3745328"/>
                  <a:pt x="5297049" y="3748132"/>
                </a:cubicBezTo>
                <a:cubicBezTo>
                  <a:pt x="5292998" y="3750937"/>
                  <a:pt x="5290972" y="3754936"/>
                  <a:pt x="5290972" y="3760129"/>
                </a:cubicBezTo>
                <a:cubicBezTo>
                  <a:pt x="5290972" y="3768647"/>
                  <a:pt x="5295127" y="3774256"/>
                  <a:pt x="5303437" y="3776956"/>
                </a:cubicBezTo>
                <a:cubicBezTo>
                  <a:pt x="5310292" y="3779241"/>
                  <a:pt x="5314291" y="3780644"/>
                  <a:pt x="5315434" y="3781163"/>
                </a:cubicBezTo>
                <a:cubicBezTo>
                  <a:pt x="5316576" y="3781682"/>
                  <a:pt x="5317771" y="3782877"/>
                  <a:pt x="5319018" y="3784746"/>
                </a:cubicBezTo>
                <a:cubicBezTo>
                  <a:pt x="5321510" y="3788070"/>
                  <a:pt x="5322756" y="3793368"/>
                  <a:pt x="5322756" y="3800639"/>
                </a:cubicBezTo>
                <a:lnTo>
                  <a:pt x="5322756" y="4112559"/>
                </a:lnTo>
                <a:cubicBezTo>
                  <a:pt x="5322756" y="4119830"/>
                  <a:pt x="5321510" y="4125127"/>
                  <a:pt x="5319018" y="4128451"/>
                </a:cubicBezTo>
                <a:cubicBezTo>
                  <a:pt x="5317771" y="4130321"/>
                  <a:pt x="5316576" y="4131515"/>
                  <a:pt x="5315434" y="4132035"/>
                </a:cubicBezTo>
                <a:cubicBezTo>
                  <a:pt x="5314291" y="4132554"/>
                  <a:pt x="5310292" y="4133956"/>
                  <a:pt x="5303437" y="4136241"/>
                </a:cubicBezTo>
                <a:cubicBezTo>
                  <a:pt x="5295127" y="4138942"/>
                  <a:pt x="5290972" y="4144551"/>
                  <a:pt x="5290972" y="4153068"/>
                </a:cubicBezTo>
                <a:cubicBezTo>
                  <a:pt x="5290972" y="4158262"/>
                  <a:pt x="5292998" y="4162261"/>
                  <a:pt x="5297049" y="4165065"/>
                </a:cubicBezTo>
                <a:cubicBezTo>
                  <a:pt x="5301100" y="4167870"/>
                  <a:pt x="5306864" y="4169272"/>
                  <a:pt x="5314343" y="4169272"/>
                </a:cubicBezTo>
                <a:lnTo>
                  <a:pt x="5322445" y="4169272"/>
                </a:lnTo>
                <a:lnTo>
                  <a:pt x="5461111" y="4169272"/>
                </a:lnTo>
                <a:lnTo>
                  <a:pt x="5461111" y="3743926"/>
                </a:lnTo>
                <a:lnTo>
                  <a:pt x="5322445" y="3743926"/>
                </a:lnTo>
                <a:close/>
                <a:moveTo>
                  <a:pt x="4971443" y="3743926"/>
                </a:moveTo>
                <a:cubicBezTo>
                  <a:pt x="4963965" y="3743926"/>
                  <a:pt x="4958199" y="3745328"/>
                  <a:pt x="4954148" y="3748132"/>
                </a:cubicBezTo>
                <a:cubicBezTo>
                  <a:pt x="4950098" y="3750937"/>
                  <a:pt x="4948072" y="3754936"/>
                  <a:pt x="4948072" y="3760129"/>
                </a:cubicBezTo>
                <a:cubicBezTo>
                  <a:pt x="4948072" y="3768647"/>
                  <a:pt x="4952227" y="3774256"/>
                  <a:pt x="4960536" y="3776956"/>
                </a:cubicBezTo>
                <a:cubicBezTo>
                  <a:pt x="4967392" y="3779241"/>
                  <a:pt x="4971391" y="3780644"/>
                  <a:pt x="4972533" y="3781163"/>
                </a:cubicBezTo>
                <a:cubicBezTo>
                  <a:pt x="4973676" y="3781682"/>
                  <a:pt x="4974870" y="3782877"/>
                  <a:pt x="4976117" y="3784746"/>
                </a:cubicBezTo>
                <a:cubicBezTo>
                  <a:pt x="4978610" y="3788070"/>
                  <a:pt x="4979856" y="3793368"/>
                  <a:pt x="4979856" y="3800639"/>
                </a:cubicBezTo>
                <a:lnTo>
                  <a:pt x="4979856" y="4112559"/>
                </a:lnTo>
                <a:cubicBezTo>
                  <a:pt x="4979856" y="4119830"/>
                  <a:pt x="4978610" y="4125127"/>
                  <a:pt x="4976117" y="4128451"/>
                </a:cubicBezTo>
                <a:cubicBezTo>
                  <a:pt x="4974870" y="4130321"/>
                  <a:pt x="4973676" y="4131515"/>
                  <a:pt x="4972533" y="4132035"/>
                </a:cubicBezTo>
                <a:cubicBezTo>
                  <a:pt x="4971391" y="4132554"/>
                  <a:pt x="4967392" y="4133956"/>
                  <a:pt x="4960536" y="4136241"/>
                </a:cubicBezTo>
                <a:cubicBezTo>
                  <a:pt x="4952227" y="4138942"/>
                  <a:pt x="4948072" y="4144551"/>
                  <a:pt x="4948072" y="4153068"/>
                </a:cubicBezTo>
                <a:cubicBezTo>
                  <a:pt x="4948072" y="4158262"/>
                  <a:pt x="4950098" y="4162261"/>
                  <a:pt x="4954148" y="4165065"/>
                </a:cubicBezTo>
                <a:cubicBezTo>
                  <a:pt x="4958199" y="4167870"/>
                  <a:pt x="4963965" y="4169272"/>
                  <a:pt x="4971443" y="4169272"/>
                </a:cubicBezTo>
                <a:lnTo>
                  <a:pt x="4979545" y="4169272"/>
                </a:lnTo>
                <a:lnTo>
                  <a:pt x="5118211" y="4169272"/>
                </a:lnTo>
                <a:lnTo>
                  <a:pt x="5118211" y="3802820"/>
                </a:lnTo>
                <a:cubicBezTo>
                  <a:pt x="5118211" y="3794926"/>
                  <a:pt x="5119769" y="3789109"/>
                  <a:pt x="5122885" y="3785370"/>
                </a:cubicBezTo>
                <a:cubicBezTo>
                  <a:pt x="5124547" y="3783500"/>
                  <a:pt x="5126105" y="3782254"/>
                  <a:pt x="5127559" y="3781630"/>
                </a:cubicBezTo>
                <a:cubicBezTo>
                  <a:pt x="5129013" y="3781007"/>
                  <a:pt x="5133791" y="3779761"/>
                  <a:pt x="5141893" y="3777891"/>
                </a:cubicBezTo>
                <a:cubicBezTo>
                  <a:pt x="5151864" y="3775606"/>
                  <a:pt x="5156850" y="3769893"/>
                  <a:pt x="5156850" y="3760753"/>
                </a:cubicBezTo>
                <a:cubicBezTo>
                  <a:pt x="5156850" y="3755351"/>
                  <a:pt x="5154149" y="3750989"/>
                  <a:pt x="5148748" y="3747665"/>
                </a:cubicBezTo>
                <a:cubicBezTo>
                  <a:pt x="5144801" y="3745172"/>
                  <a:pt x="5138257" y="3743926"/>
                  <a:pt x="5129117" y="3743926"/>
                </a:cubicBezTo>
                <a:lnTo>
                  <a:pt x="5118522" y="3743926"/>
                </a:lnTo>
                <a:lnTo>
                  <a:pt x="4979545" y="3743926"/>
                </a:lnTo>
                <a:close/>
                <a:moveTo>
                  <a:pt x="4825708" y="3743926"/>
                </a:moveTo>
                <a:lnTo>
                  <a:pt x="4825708" y="3781630"/>
                </a:lnTo>
                <a:cubicBezTo>
                  <a:pt x="4835264" y="3787239"/>
                  <a:pt x="4842846" y="3794406"/>
                  <a:pt x="4848455" y="3803131"/>
                </a:cubicBezTo>
                <a:cubicBezTo>
                  <a:pt x="4857388" y="3817258"/>
                  <a:pt x="4863413" y="3833981"/>
                  <a:pt x="4866528" y="3853300"/>
                </a:cubicBezTo>
                <a:lnTo>
                  <a:pt x="4869645" y="3872309"/>
                </a:lnTo>
                <a:cubicBezTo>
                  <a:pt x="4870684" y="3878333"/>
                  <a:pt x="4872916" y="3883059"/>
                  <a:pt x="4876345" y="3886487"/>
                </a:cubicBezTo>
                <a:cubicBezTo>
                  <a:pt x="4879772" y="3889914"/>
                  <a:pt x="4884082" y="3891628"/>
                  <a:pt x="4889276" y="3891628"/>
                </a:cubicBezTo>
                <a:cubicBezTo>
                  <a:pt x="4894678" y="3891628"/>
                  <a:pt x="4899091" y="3889759"/>
                  <a:pt x="4902520" y="3886019"/>
                </a:cubicBezTo>
                <a:cubicBezTo>
                  <a:pt x="4905947" y="3882280"/>
                  <a:pt x="4907661" y="3877398"/>
                  <a:pt x="4907661" y="3871374"/>
                </a:cubicBezTo>
                <a:lnTo>
                  <a:pt x="4907661" y="3743926"/>
                </a:lnTo>
                <a:close/>
                <a:moveTo>
                  <a:pt x="4661490" y="3743926"/>
                </a:moveTo>
                <a:lnTo>
                  <a:pt x="4661490" y="4110066"/>
                </a:lnTo>
                <a:cubicBezTo>
                  <a:pt x="4661490" y="4118168"/>
                  <a:pt x="4659932" y="4123985"/>
                  <a:pt x="4656815" y="4127516"/>
                </a:cubicBezTo>
                <a:cubicBezTo>
                  <a:pt x="4655361" y="4129594"/>
                  <a:pt x="4653907" y="4130892"/>
                  <a:pt x="4652453" y="4131411"/>
                </a:cubicBezTo>
                <a:cubicBezTo>
                  <a:pt x="4650999" y="4131931"/>
                  <a:pt x="4646221" y="4133229"/>
                  <a:pt x="4638119" y="4135306"/>
                </a:cubicBezTo>
                <a:cubicBezTo>
                  <a:pt x="4628147" y="4137592"/>
                  <a:pt x="4623162" y="4143304"/>
                  <a:pt x="4623162" y="4152445"/>
                </a:cubicBezTo>
                <a:cubicBezTo>
                  <a:pt x="4623162" y="4158054"/>
                  <a:pt x="4625499" y="4162261"/>
                  <a:pt x="4630173" y="4165065"/>
                </a:cubicBezTo>
                <a:cubicBezTo>
                  <a:pt x="4634847" y="4167870"/>
                  <a:pt x="4641754" y="4169272"/>
                  <a:pt x="4650896" y="4169272"/>
                </a:cubicBezTo>
                <a:lnTo>
                  <a:pt x="4661178" y="4169272"/>
                </a:lnTo>
                <a:lnTo>
                  <a:pt x="4800156" y="4169272"/>
                </a:lnTo>
                <a:lnTo>
                  <a:pt x="4810439" y="4169272"/>
                </a:lnTo>
                <a:cubicBezTo>
                  <a:pt x="4819787" y="4169272"/>
                  <a:pt x="4826434" y="4168025"/>
                  <a:pt x="4830382" y="4165533"/>
                </a:cubicBezTo>
                <a:cubicBezTo>
                  <a:pt x="4835783" y="4162209"/>
                  <a:pt x="4838483" y="4157846"/>
                  <a:pt x="4838483" y="4152445"/>
                </a:cubicBezTo>
                <a:cubicBezTo>
                  <a:pt x="4838483" y="4143304"/>
                  <a:pt x="4833498" y="4137592"/>
                  <a:pt x="4823527" y="4135306"/>
                </a:cubicBezTo>
                <a:cubicBezTo>
                  <a:pt x="4815424" y="4133229"/>
                  <a:pt x="4810646" y="4131931"/>
                  <a:pt x="4809192" y="4131411"/>
                </a:cubicBezTo>
                <a:cubicBezTo>
                  <a:pt x="4807738" y="4130892"/>
                  <a:pt x="4806180" y="4129594"/>
                  <a:pt x="4804518" y="4127516"/>
                </a:cubicBezTo>
                <a:cubicBezTo>
                  <a:pt x="4801402" y="4123985"/>
                  <a:pt x="4799844" y="4118168"/>
                  <a:pt x="4799844" y="4110066"/>
                </a:cubicBezTo>
                <a:lnTo>
                  <a:pt x="4799844" y="3743926"/>
                </a:lnTo>
                <a:close/>
                <a:moveTo>
                  <a:pt x="4554296" y="3743926"/>
                </a:moveTo>
                <a:lnTo>
                  <a:pt x="4554296" y="3871374"/>
                </a:lnTo>
                <a:cubicBezTo>
                  <a:pt x="4554296" y="3877398"/>
                  <a:pt x="4556010" y="3882280"/>
                  <a:pt x="4559438" y="3886019"/>
                </a:cubicBezTo>
                <a:cubicBezTo>
                  <a:pt x="4562865" y="3889759"/>
                  <a:pt x="4567281" y="3891628"/>
                  <a:pt x="4572681" y="3891628"/>
                </a:cubicBezTo>
                <a:cubicBezTo>
                  <a:pt x="4577875" y="3891628"/>
                  <a:pt x="4582185" y="3889914"/>
                  <a:pt x="4585614" y="3886487"/>
                </a:cubicBezTo>
                <a:cubicBezTo>
                  <a:pt x="4589041" y="3883059"/>
                  <a:pt x="4591275" y="3878333"/>
                  <a:pt x="4592312" y="3872309"/>
                </a:cubicBezTo>
                <a:lnTo>
                  <a:pt x="4595429" y="3853300"/>
                </a:lnTo>
                <a:cubicBezTo>
                  <a:pt x="4598545" y="3833981"/>
                  <a:pt x="4604569" y="3817258"/>
                  <a:pt x="4613502" y="3803131"/>
                </a:cubicBezTo>
                <a:cubicBezTo>
                  <a:pt x="4618903" y="3794406"/>
                  <a:pt x="4626486" y="3787239"/>
                  <a:pt x="4636249" y="3781630"/>
                </a:cubicBezTo>
                <a:lnTo>
                  <a:pt x="4636249" y="3743926"/>
                </a:lnTo>
                <a:close/>
                <a:moveTo>
                  <a:pt x="4333268" y="3743926"/>
                </a:moveTo>
                <a:cubicBezTo>
                  <a:pt x="4325789" y="3743926"/>
                  <a:pt x="4320024" y="3745328"/>
                  <a:pt x="4315973" y="3748132"/>
                </a:cubicBezTo>
                <a:cubicBezTo>
                  <a:pt x="4311923" y="3750937"/>
                  <a:pt x="4309897" y="3754936"/>
                  <a:pt x="4309897" y="3760129"/>
                </a:cubicBezTo>
                <a:cubicBezTo>
                  <a:pt x="4309897" y="3768647"/>
                  <a:pt x="4314053" y="3774256"/>
                  <a:pt x="4322361" y="3776956"/>
                </a:cubicBezTo>
                <a:cubicBezTo>
                  <a:pt x="4329217" y="3779241"/>
                  <a:pt x="4333216" y="3780644"/>
                  <a:pt x="4334359" y="3781163"/>
                </a:cubicBezTo>
                <a:cubicBezTo>
                  <a:pt x="4335501" y="3781682"/>
                  <a:pt x="4336695" y="3782877"/>
                  <a:pt x="4337942" y="3784746"/>
                </a:cubicBezTo>
                <a:cubicBezTo>
                  <a:pt x="4340435" y="3788070"/>
                  <a:pt x="4341681" y="3793368"/>
                  <a:pt x="4341681" y="3800639"/>
                </a:cubicBezTo>
                <a:lnTo>
                  <a:pt x="4341681" y="4112559"/>
                </a:lnTo>
                <a:cubicBezTo>
                  <a:pt x="4341681" y="4119830"/>
                  <a:pt x="4340435" y="4125127"/>
                  <a:pt x="4337942" y="4128451"/>
                </a:cubicBezTo>
                <a:cubicBezTo>
                  <a:pt x="4336695" y="4130321"/>
                  <a:pt x="4335501" y="4131515"/>
                  <a:pt x="4334359" y="4132035"/>
                </a:cubicBezTo>
                <a:cubicBezTo>
                  <a:pt x="4333216" y="4132554"/>
                  <a:pt x="4329217" y="4133956"/>
                  <a:pt x="4322361" y="4136241"/>
                </a:cubicBezTo>
                <a:cubicBezTo>
                  <a:pt x="4314053" y="4138942"/>
                  <a:pt x="4309897" y="4144551"/>
                  <a:pt x="4309897" y="4153068"/>
                </a:cubicBezTo>
                <a:cubicBezTo>
                  <a:pt x="4309897" y="4158262"/>
                  <a:pt x="4311923" y="4162261"/>
                  <a:pt x="4315973" y="4165065"/>
                </a:cubicBezTo>
                <a:cubicBezTo>
                  <a:pt x="4320024" y="4167870"/>
                  <a:pt x="4325789" y="4169272"/>
                  <a:pt x="4333268" y="4169272"/>
                </a:cubicBezTo>
                <a:lnTo>
                  <a:pt x="4341370" y="4169272"/>
                </a:lnTo>
                <a:lnTo>
                  <a:pt x="4480347" y="4169272"/>
                </a:lnTo>
                <a:lnTo>
                  <a:pt x="4488449" y="4169272"/>
                </a:lnTo>
                <a:cubicBezTo>
                  <a:pt x="4495928" y="4169272"/>
                  <a:pt x="4501692" y="4167870"/>
                  <a:pt x="4505743" y="4165065"/>
                </a:cubicBezTo>
                <a:cubicBezTo>
                  <a:pt x="4509794" y="4162261"/>
                  <a:pt x="4511820" y="4158262"/>
                  <a:pt x="4511820" y="4153068"/>
                </a:cubicBezTo>
                <a:cubicBezTo>
                  <a:pt x="4511820" y="4144551"/>
                  <a:pt x="4507666" y="4138942"/>
                  <a:pt x="4499356" y="4136241"/>
                </a:cubicBezTo>
                <a:cubicBezTo>
                  <a:pt x="4492500" y="4133956"/>
                  <a:pt x="4488501" y="4132554"/>
                  <a:pt x="4487358" y="4132035"/>
                </a:cubicBezTo>
                <a:cubicBezTo>
                  <a:pt x="4486216" y="4131515"/>
                  <a:pt x="4485021" y="4130321"/>
                  <a:pt x="4483775" y="4128451"/>
                </a:cubicBezTo>
                <a:cubicBezTo>
                  <a:pt x="4481282" y="4125127"/>
                  <a:pt x="4480036" y="4119830"/>
                  <a:pt x="4480036" y="4112559"/>
                </a:cubicBezTo>
                <a:lnTo>
                  <a:pt x="4480036" y="3800639"/>
                </a:lnTo>
                <a:cubicBezTo>
                  <a:pt x="4480036" y="3793368"/>
                  <a:pt x="4481282" y="3788070"/>
                  <a:pt x="4483775" y="3784746"/>
                </a:cubicBezTo>
                <a:cubicBezTo>
                  <a:pt x="4485021" y="3782877"/>
                  <a:pt x="4486216" y="3781682"/>
                  <a:pt x="4487358" y="3781163"/>
                </a:cubicBezTo>
                <a:cubicBezTo>
                  <a:pt x="4488501" y="3780644"/>
                  <a:pt x="4492500" y="3779241"/>
                  <a:pt x="4499356" y="3776956"/>
                </a:cubicBezTo>
                <a:cubicBezTo>
                  <a:pt x="4507666" y="3774256"/>
                  <a:pt x="4511820" y="3768647"/>
                  <a:pt x="4511820" y="3760129"/>
                </a:cubicBezTo>
                <a:cubicBezTo>
                  <a:pt x="4511820" y="3754936"/>
                  <a:pt x="4509794" y="3750937"/>
                  <a:pt x="4505743" y="3748132"/>
                </a:cubicBezTo>
                <a:cubicBezTo>
                  <a:pt x="4501692" y="3745328"/>
                  <a:pt x="4495928" y="3743926"/>
                  <a:pt x="4488449" y="3743926"/>
                </a:cubicBezTo>
                <a:lnTo>
                  <a:pt x="4480347" y="3743926"/>
                </a:lnTo>
                <a:lnTo>
                  <a:pt x="4341370" y="3743926"/>
                </a:lnTo>
                <a:close/>
                <a:moveTo>
                  <a:pt x="4187533" y="3743926"/>
                </a:moveTo>
                <a:lnTo>
                  <a:pt x="4187533" y="3781630"/>
                </a:lnTo>
                <a:cubicBezTo>
                  <a:pt x="4197089" y="3787239"/>
                  <a:pt x="4204671" y="3794406"/>
                  <a:pt x="4210281" y="3803131"/>
                </a:cubicBezTo>
                <a:cubicBezTo>
                  <a:pt x="4219213" y="3817258"/>
                  <a:pt x="4225237" y="3833981"/>
                  <a:pt x="4228353" y="3853300"/>
                </a:cubicBezTo>
                <a:lnTo>
                  <a:pt x="4231469" y="3872309"/>
                </a:lnTo>
                <a:cubicBezTo>
                  <a:pt x="4232508" y="3878333"/>
                  <a:pt x="4234741" y="3883059"/>
                  <a:pt x="4238169" y="3886487"/>
                </a:cubicBezTo>
                <a:cubicBezTo>
                  <a:pt x="4241597" y="3889914"/>
                  <a:pt x="4245908" y="3891628"/>
                  <a:pt x="4251101" y="3891628"/>
                </a:cubicBezTo>
                <a:cubicBezTo>
                  <a:pt x="4256502" y="3891628"/>
                  <a:pt x="4260916" y="3889759"/>
                  <a:pt x="4264344" y="3886019"/>
                </a:cubicBezTo>
                <a:cubicBezTo>
                  <a:pt x="4267772" y="3882280"/>
                  <a:pt x="4269486" y="3877398"/>
                  <a:pt x="4269486" y="3871374"/>
                </a:cubicBezTo>
                <a:lnTo>
                  <a:pt x="4269486" y="3743926"/>
                </a:lnTo>
                <a:close/>
                <a:moveTo>
                  <a:pt x="4023316" y="3743926"/>
                </a:moveTo>
                <a:lnTo>
                  <a:pt x="4023316" y="4110066"/>
                </a:lnTo>
                <a:cubicBezTo>
                  <a:pt x="4023316" y="4118168"/>
                  <a:pt x="4021758" y="4123985"/>
                  <a:pt x="4018642" y="4127516"/>
                </a:cubicBezTo>
                <a:cubicBezTo>
                  <a:pt x="4017187" y="4129594"/>
                  <a:pt x="4015733" y="4130892"/>
                  <a:pt x="4014279" y="4131411"/>
                </a:cubicBezTo>
                <a:cubicBezTo>
                  <a:pt x="4012825" y="4131931"/>
                  <a:pt x="4008047" y="4133229"/>
                  <a:pt x="3999945" y="4135306"/>
                </a:cubicBezTo>
                <a:cubicBezTo>
                  <a:pt x="3989973" y="4137592"/>
                  <a:pt x="3984987" y="4143304"/>
                  <a:pt x="3984987" y="4152445"/>
                </a:cubicBezTo>
                <a:cubicBezTo>
                  <a:pt x="3984987" y="4158054"/>
                  <a:pt x="3987325" y="4162261"/>
                  <a:pt x="3991999" y="4165065"/>
                </a:cubicBezTo>
                <a:cubicBezTo>
                  <a:pt x="3996673" y="4167870"/>
                  <a:pt x="4003580" y="4169272"/>
                  <a:pt x="4012721" y="4169272"/>
                </a:cubicBezTo>
                <a:lnTo>
                  <a:pt x="4023004" y="4169272"/>
                </a:lnTo>
                <a:lnTo>
                  <a:pt x="4161982" y="4169272"/>
                </a:lnTo>
                <a:lnTo>
                  <a:pt x="4172264" y="4169272"/>
                </a:lnTo>
                <a:cubicBezTo>
                  <a:pt x="4181613" y="4169272"/>
                  <a:pt x="4188261" y="4168025"/>
                  <a:pt x="4192208" y="4165533"/>
                </a:cubicBezTo>
                <a:cubicBezTo>
                  <a:pt x="4197608" y="4162209"/>
                  <a:pt x="4200308" y="4157846"/>
                  <a:pt x="4200308" y="4152445"/>
                </a:cubicBezTo>
                <a:cubicBezTo>
                  <a:pt x="4200308" y="4143304"/>
                  <a:pt x="4195323" y="4137592"/>
                  <a:pt x="4185352" y="4135306"/>
                </a:cubicBezTo>
                <a:cubicBezTo>
                  <a:pt x="4177251" y="4133229"/>
                  <a:pt x="4172472" y="4131931"/>
                  <a:pt x="4171018" y="4131411"/>
                </a:cubicBezTo>
                <a:cubicBezTo>
                  <a:pt x="4169564" y="4130892"/>
                  <a:pt x="4168006" y="4129594"/>
                  <a:pt x="4166344" y="4127516"/>
                </a:cubicBezTo>
                <a:cubicBezTo>
                  <a:pt x="4163228" y="4123985"/>
                  <a:pt x="4161670" y="4118168"/>
                  <a:pt x="4161670" y="4110066"/>
                </a:cubicBezTo>
                <a:lnTo>
                  <a:pt x="4161670" y="3743926"/>
                </a:lnTo>
                <a:close/>
                <a:moveTo>
                  <a:pt x="3916122" y="3743926"/>
                </a:moveTo>
                <a:lnTo>
                  <a:pt x="3916122" y="3871374"/>
                </a:lnTo>
                <a:cubicBezTo>
                  <a:pt x="3916122" y="3877398"/>
                  <a:pt x="3917835" y="3882280"/>
                  <a:pt x="3921264" y="3886019"/>
                </a:cubicBezTo>
                <a:cubicBezTo>
                  <a:pt x="3924692" y="3889759"/>
                  <a:pt x="3929106" y="3891628"/>
                  <a:pt x="3934507" y="3891628"/>
                </a:cubicBezTo>
                <a:cubicBezTo>
                  <a:pt x="3939701" y="3891628"/>
                  <a:pt x="3944011" y="3889914"/>
                  <a:pt x="3947439" y="3886487"/>
                </a:cubicBezTo>
                <a:cubicBezTo>
                  <a:pt x="3950867" y="3883059"/>
                  <a:pt x="3953100" y="3878333"/>
                  <a:pt x="3954138" y="3872309"/>
                </a:cubicBezTo>
                <a:lnTo>
                  <a:pt x="3957255" y="3853300"/>
                </a:lnTo>
                <a:cubicBezTo>
                  <a:pt x="3960370" y="3833981"/>
                  <a:pt x="3966395" y="3817258"/>
                  <a:pt x="3975328" y="3803131"/>
                </a:cubicBezTo>
                <a:cubicBezTo>
                  <a:pt x="3980729" y="3794406"/>
                  <a:pt x="3988312" y="3787239"/>
                  <a:pt x="3998075" y="3781630"/>
                </a:cubicBezTo>
                <a:lnTo>
                  <a:pt x="3998075" y="3743926"/>
                </a:lnTo>
                <a:close/>
                <a:moveTo>
                  <a:pt x="3663658" y="3743926"/>
                </a:moveTo>
                <a:lnTo>
                  <a:pt x="3663658" y="3781630"/>
                </a:lnTo>
                <a:cubicBezTo>
                  <a:pt x="3673215" y="3787239"/>
                  <a:pt x="3680797" y="3794406"/>
                  <a:pt x="3686406" y="3803131"/>
                </a:cubicBezTo>
                <a:cubicBezTo>
                  <a:pt x="3695339" y="3817258"/>
                  <a:pt x="3701364" y="3833981"/>
                  <a:pt x="3704479" y="3853300"/>
                </a:cubicBezTo>
                <a:lnTo>
                  <a:pt x="3707595" y="3872309"/>
                </a:lnTo>
                <a:cubicBezTo>
                  <a:pt x="3708634" y="3878333"/>
                  <a:pt x="3710867" y="3883059"/>
                  <a:pt x="3714295" y="3886487"/>
                </a:cubicBezTo>
                <a:cubicBezTo>
                  <a:pt x="3717723" y="3889914"/>
                  <a:pt x="3722033" y="3891628"/>
                  <a:pt x="3727226" y="3891628"/>
                </a:cubicBezTo>
                <a:cubicBezTo>
                  <a:pt x="3732628" y="3891628"/>
                  <a:pt x="3737042" y="3889759"/>
                  <a:pt x="3740470" y="3886019"/>
                </a:cubicBezTo>
                <a:cubicBezTo>
                  <a:pt x="3743898" y="3882280"/>
                  <a:pt x="3745612" y="3877398"/>
                  <a:pt x="3745612" y="3871374"/>
                </a:cubicBezTo>
                <a:lnTo>
                  <a:pt x="3745612" y="3743926"/>
                </a:lnTo>
                <a:close/>
                <a:moveTo>
                  <a:pt x="3499441" y="3743926"/>
                </a:moveTo>
                <a:lnTo>
                  <a:pt x="3499441" y="4110066"/>
                </a:lnTo>
                <a:cubicBezTo>
                  <a:pt x="3499441" y="4118168"/>
                  <a:pt x="3497882" y="4123985"/>
                  <a:pt x="3494766" y="4127516"/>
                </a:cubicBezTo>
                <a:cubicBezTo>
                  <a:pt x="3493312" y="4129594"/>
                  <a:pt x="3491858" y="4130892"/>
                  <a:pt x="3490404" y="4131411"/>
                </a:cubicBezTo>
                <a:cubicBezTo>
                  <a:pt x="3488950" y="4131931"/>
                  <a:pt x="3484172" y="4133229"/>
                  <a:pt x="3476070" y="4135306"/>
                </a:cubicBezTo>
                <a:cubicBezTo>
                  <a:pt x="3466099" y="4137592"/>
                  <a:pt x="3461113" y="4143304"/>
                  <a:pt x="3461113" y="4152445"/>
                </a:cubicBezTo>
                <a:cubicBezTo>
                  <a:pt x="3461113" y="4158054"/>
                  <a:pt x="3463450" y="4162261"/>
                  <a:pt x="3468124" y="4165065"/>
                </a:cubicBezTo>
                <a:cubicBezTo>
                  <a:pt x="3472798" y="4167870"/>
                  <a:pt x="3479705" y="4169272"/>
                  <a:pt x="3488845" y="4169272"/>
                </a:cubicBezTo>
                <a:lnTo>
                  <a:pt x="3499129" y="4169272"/>
                </a:lnTo>
                <a:lnTo>
                  <a:pt x="3638106" y="4169272"/>
                </a:lnTo>
                <a:lnTo>
                  <a:pt x="3648390" y="4169272"/>
                </a:lnTo>
                <a:cubicBezTo>
                  <a:pt x="3657738" y="4169272"/>
                  <a:pt x="3664385" y="4168025"/>
                  <a:pt x="3668333" y="4165533"/>
                </a:cubicBezTo>
                <a:cubicBezTo>
                  <a:pt x="3673734" y="4162209"/>
                  <a:pt x="3676434" y="4157846"/>
                  <a:pt x="3676434" y="4152445"/>
                </a:cubicBezTo>
                <a:cubicBezTo>
                  <a:pt x="3676434" y="4143304"/>
                  <a:pt x="3671449" y="4137592"/>
                  <a:pt x="3661477" y="4135306"/>
                </a:cubicBezTo>
                <a:cubicBezTo>
                  <a:pt x="3653375" y="4133229"/>
                  <a:pt x="3648598" y="4131931"/>
                  <a:pt x="3647143" y="4131411"/>
                </a:cubicBezTo>
                <a:cubicBezTo>
                  <a:pt x="3645689" y="4130892"/>
                  <a:pt x="3644131" y="4129594"/>
                  <a:pt x="3642469" y="4127516"/>
                </a:cubicBezTo>
                <a:cubicBezTo>
                  <a:pt x="3639353" y="4123985"/>
                  <a:pt x="3637795" y="4118168"/>
                  <a:pt x="3637795" y="4110066"/>
                </a:cubicBezTo>
                <a:lnTo>
                  <a:pt x="3637795" y="3743926"/>
                </a:lnTo>
                <a:close/>
                <a:moveTo>
                  <a:pt x="3392247" y="3743926"/>
                </a:moveTo>
                <a:lnTo>
                  <a:pt x="3392247" y="3871374"/>
                </a:lnTo>
                <a:cubicBezTo>
                  <a:pt x="3392247" y="3877398"/>
                  <a:pt x="3393960" y="3882280"/>
                  <a:pt x="3397389" y="3886019"/>
                </a:cubicBezTo>
                <a:cubicBezTo>
                  <a:pt x="3400816" y="3889759"/>
                  <a:pt x="3405231" y="3891628"/>
                  <a:pt x="3410632" y="3891628"/>
                </a:cubicBezTo>
                <a:cubicBezTo>
                  <a:pt x="3415825" y="3891628"/>
                  <a:pt x="3420137" y="3889914"/>
                  <a:pt x="3423564" y="3886487"/>
                </a:cubicBezTo>
                <a:cubicBezTo>
                  <a:pt x="3426992" y="3883059"/>
                  <a:pt x="3429224" y="3878333"/>
                  <a:pt x="3430263" y="3872309"/>
                </a:cubicBezTo>
                <a:lnTo>
                  <a:pt x="3433380" y="3853300"/>
                </a:lnTo>
                <a:cubicBezTo>
                  <a:pt x="3436496" y="3833981"/>
                  <a:pt x="3442520" y="3817258"/>
                  <a:pt x="3451453" y="3803131"/>
                </a:cubicBezTo>
                <a:cubicBezTo>
                  <a:pt x="3456854" y="3794406"/>
                  <a:pt x="3464437" y="3787239"/>
                  <a:pt x="3474200" y="3781630"/>
                </a:cubicBezTo>
                <a:lnTo>
                  <a:pt x="3474200" y="3743926"/>
                </a:lnTo>
                <a:close/>
                <a:moveTo>
                  <a:pt x="2859944" y="3743926"/>
                </a:moveTo>
                <a:lnTo>
                  <a:pt x="2859944" y="3780384"/>
                </a:lnTo>
                <a:cubicBezTo>
                  <a:pt x="2884250" y="3782877"/>
                  <a:pt x="2904038" y="3790459"/>
                  <a:pt x="2919306" y="3803131"/>
                </a:cubicBezTo>
                <a:cubicBezTo>
                  <a:pt x="2934575" y="3815803"/>
                  <a:pt x="2946156" y="3834188"/>
                  <a:pt x="2954051" y="3858286"/>
                </a:cubicBezTo>
                <a:cubicBezTo>
                  <a:pt x="2955920" y="3864103"/>
                  <a:pt x="2957894" y="3867946"/>
                  <a:pt x="2959971" y="3869816"/>
                </a:cubicBezTo>
                <a:cubicBezTo>
                  <a:pt x="2962049" y="3871685"/>
                  <a:pt x="2965373" y="3872620"/>
                  <a:pt x="2969943" y="3872620"/>
                </a:cubicBezTo>
                <a:cubicBezTo>
                  <a:pt x="2975344" y="3872620"/>
                  <a:pt x="2979291" y="3871166"/>
                  <a:pt x="2981784" y="3868258"/>
                </a:cubicBezTo>
                <a:cubicBezTo>
                  <a:pt x="2984277" y="3865349"/>
                  <a:pt x="2985523" y="3860675"/>
                  <a:pt x="2985523" y="3854235"/>
                </a:cubicBezTo>
                <a:lnTo>
                  <a:pt x="2985523" y="3743926"/>
                </a:lnTo>
                <a:close/>
                <a:moveTo>
                  <a:pt x="2685444" y="3743926"/>
                </a:moveTo>
                <a:cubicBezTo>
                  <a:pt x="2677965" y="3743926"/>
                  <a:pt x="2672200" y="3745328"/>
                  <a:pt x="2668150" y="3748132"/>
                </a:cubicBezTo>
                <a:cubicBezTo>
                  <a:pt x="2664099" y="3750937"/>
                  <a:pt x="2662074" y="3754936"/>
                  <a:pt x="2662074" y="3760129"/>
                </a:cubicBezTo>
                <a:cubicBezTo>
                  <a:pt x="2662074" y="3768647"/>
                  <a:pt x="2666228" y="3774256"/>
                  <a:pt x="2674537" y="3776956"/>
                </a:cubicBezTo>
                <a:cubicBezTo>
                  <a:pt x="2681393" y="3779241"/>
                  <a:pt x="2685392" y="3780644"/>
                  <a:pt x="2686535" y="3781163"/>
                </a:cubicBezTo>
                <a:cubicBezTo>
                  <a:pt x="2687677" y="3781682"/>
                  <a:pt x="2688872" y="3782877"/>
                  <a:pt x="2690118" y="3784746"/>
                </a:cubicBezTo>
                <a:cubicBezTo>
                  <a:pt x="2692610" y="3788070"/>
                  <a:pt x="2693857" y="3793368"/>
                  <a:pt x="2693857" y="3800639"/>
                </a:cubicBezTo>
                <a:lnTo>
                  <a:pt x="2693857" y="4112559"/>
                </a:lnTo>
                <a:cubicBezTo>
                  <a:pt x="2693857" y="4119830"/>
                  <a:pt x="2692610" y="4125127"/>
                  <a:pt x="2690118" y="4128451"/>
                </a:cubicBezTo>
                <a:cubicBezTo>
                  <a:pt x="2688872" y="4130321"/>
                  <a:pt x="2687677" y="4131515"/>
                  <a:pt x="2686535" y="4132035"/>
                </a:cubicBezTo>
                <a:cubicBezTo>
                  <a:pt x="2685392" y="4132554"/>
                  <a:pt x="2681393" y="4133956"/>
                  <a:pt x="2674537" y="4136241"/>
                </a:cubicBezTo>
                <a:cubicBezTo>
                  <a:pt x="2666228" y="4138942"/>
                  <a:pt x="2662074" y="4144551"/>
                  <a:pt x="2662074" y="4153068"/>
                </a:cubicBezTo>
                <a:cubicBezTo>
                  <a:pt x="2662074" y="4158262"/>
                  <a:pt x="2664099" y="4162261"/>
                  <a:pt x="2668150" y="4165065"/>
                </a:cubicBezTo>
                <a:cubicBezTo>
                  <a:pt x="2672200" y="4167870"/>
                  <a:pt x="2677965" y="4169272"/>
                  <a:pt x="2685444" y="4169272"/>
                </a:cubicBezTo>
                <a:lnTo>
                  <a:pt x="2693546" y="4169272"/>
                </a:lnTo>
                <a:lnTo>
                  <a:pt x="2832212" y="4169272"/>
                </a:lnTo>
                <a:lnTo>
                  <a:pt x="2832212" y="3743926"/>
                </a:lnTo>
                <a:lnTo>
                  <a:pt x="2693546" y="3743926"/>
                </a:lnTo>
                <a:close/>
                <a:moveTo>
                  <a:pt x="1666203" y="3743926"/>
                </a:moveTo>
                <a:lnTo>
                  <a:pt x="1666203" y="3778514"/>
                </a:lnTo>
                <a:cubicBezTo>
                  <a:pt x="1679499" y="3782254"/>
                  <a:pt x="1688691" y="3787343"/>
                  <a:pt x="1693781" y="3793783"/>
                </a:cubicBezTo>
                <a:cubicBezTo>
                  <a:pt x="1698870" y="3800223"/>
                  <a:pt x="1701415" y="3809987"/>
                  <a:pt x="1701415" y="3823074"/>
                </a:cubicBezTo>
                <a:lnTo>
                  <a:pt x="1701415" y="3905651"/>
                </a:lnTo>
                <a:cubicBezTo>
                  <a:pt x="1701415" y="3914999"/>
                  <a:pt x="1700636" y="3922062"/>
                  <a:pt x="1699078" y="3926840"/>
                </a:cubicBezTo>
                <a:cubicBezTo>
                  <a:pt x="1697520" y="3931618"/>
                  <a:pt x="1694664" y="3935877"/>
                  <a:pt x="1690509" y="3939616"/>
                </a:cubicBezTo>
                <a:cubicBezTo>
                  <a:pt x="1685731" y="3943771"/>
                  <a:pt x="1677733" y="3946679"/>
                  <a:pt x="1666515" y="3948341"/>
                </a:cubicBezTo>
                <a:lnTo>
                  <a:pt x="1666515" y="3981683"/>
                </a:lnTo>
                <a:cubicBezTo>
                  <a:pt x="1677733" y="3982930"/>
                  <a:pt x="1686354" y="3987188"/>
                  <a:pt x="1692378" y="3994459"/>
                </a:cubicBezTo>
                <a:cubicBezTo>
                  <a:pt x="1697157" y="4000484"/>
                  <a:pt x="1700065" y="4007651"/>
                  <a:pt x="1701103" y="4015960"/>
                </a:cubicBezTo>
                <a:cubicBezTo>
                  <a:pt x="1701311" y="4017830"/>
                  <a:pt x="1701415" y="4024581"/>
                  <a:pt x="1701415" y="4036215"/>
                </a:cubicBezTo>
                <a:lnTo>
                  <a:pt x="1701415" y="4088565"/>
                </a:lnTo>
                <a:cubicBezTo>
                  <a:pt x="1701415" y="4116610"/>
                  <a:pt x="1709101" y="4138475"/>
                  <a:pt x="1724474" y="4154159"/>
                </a:cubicBezTo>
                <a:cubicBezTo>
                  <a:pt x="1739847" y="4169843"/>
                  <a:pt x="1761244" y="4177685"/>
                  <a:pt x="1788665" y="4177685"/>
                </a:cubicBezTo>
                <a:cubicBezTo>
                  <a:pt x="1802169" y="4177685"/>
                  <a:pt x="1813906" y="4176179"/>
                  <a:pt x="1823878" y="4173167"/>
                </a:cubicBezTo>
                <a:cubicBezTo>
                  <a:pt x="1833849" y="4170155"/>
                  <a:pt x="1843093" y="4165221"/>
                  <a:pt x="1851611" y="4158366"/>
                </a:cubicBezTo>
                <a:cubicBezTo>
                  <a:pt x="1860751" y="4151095"/>
                  <a:pt x="1868386" y="4142837"/>
                  <a:pt x="1874514" y="4133593"/>
                </a:cubicBezTo>
                <a:cubicBezTo>
                  <a:pt x="1880642" y="4124348"/>
                  <a:pt x="1883706" y="4116506"/>
                  <a:pt x="1883706" y="4110066"/>
                </a:cubicBezTo>
                <a:cubicBezTo>
                  <a:pt x="1883706" y="4106327"/>
                  <a:pt x="1881940" y="4102588"/>
                  <a:pt x="1878409" y="4098848"/>
                </a:cubicBezTo>
                <a:cubicBezTo>
                  <a:pt x="1874877" y="4095109"/>
                  <a:pt x="1871346" y="4093239"/>
                  <a:pt x="1867815" y="4093239"/>
                </a:cubicBezTo>
                <a:cubicBezTo>
                  <a:pt x="1862413" y="4093239"/>
                  <a:pt x="1857116" y="4096771"/>
                  <a:pt x="1851922" y="4103834"/>
                </a:cubicBezTo>
                <a:cubicBezTo>
                  <a:pt x="1849845" y="4106535"/>
                  <a:pt x="1848235" y="4108352"/>
                  <a:pt x="1847092" y="4109287"/>
                </a:cubicBezTo>
                <a:cubicBezTo>
                  <a:pt x="1845950" y="4110222"/>
                  <a:pt x="1844548" y="4110689"/>
                  <a:pt x="1842885" y="4110689"/>
                </a:cubicBezTo>
                <a:cubicBezTo>
                  <a:pt x="1838523" y="4110689"/>
                  <a:pt x="1836342" y="4107366"/>
                  <a:pt x="1836342" y="4100718"/>
                </a:cubicBezTo>
                <a:lnTo>
                  <a:pt x="1836342" y="4036215"/>
                </a:lnTo>
                <a:cubicBezTo>
                  <a:pt x="1836342" y="4026243"/>
                  <a:pt x="1834005" y="4016791"/>
                  <a:pt x="1829330" y="4007858"/>
                </a:cubicBezTo>
                <a:cubicBezTo>
                  <a:pt x="1824656" y="3998926"/>
                  <a:pt x="1817957" y="3991239"/>
                  <a:pt x="1809232" y="3984799"/>
                </a:cubicBezTo>
                <a:cubicBezTo>
                  <a:pt x="1800922" y="3978775"/>
                  <a:pt x="1791626" y="3973997"/>
                  <a:pt x="1781343" y="3970465"/>
                </a:cubicBezTo>
                <a:cubicBezTo>
                  <a:pt x="1771060" y="3966934"/>
                  <a:pt x="1756362" y="3963714"/>
                  <a:pt x="1737250" y="3960806"/>
                </a:cubicBezTo>
                <a:cubicBezTo>
                  <a:pt x="1758232" y="3954573"/>
                  <a:pt x="1773864" y="3948964"/>
                  <a:pt x="1784148" y="3943979"/>
                </a:cubicBezTo>
                <a:cubicBezTo>
                  <a:pt x="1794430" y="3938993"/>
                  <a:pt x="1803415" y="3932553"/>
                  <a:pt x="1811102" y="3924659"/>
                </a:cubicBezTo>
                <a:cubicBezTo>
                  <a:pt x="1829383" y="3905962"/>
                  <a:pt x="1838523" y="3881968"/>
                  <a:pt x="1838523" y="3852677"/>
                </a:cubicBezTo>
                <a:cubicBezTo>
                  <a:pt x="1838523" y="3816946"/>
                  <a:pt x="1824916" y="3789421"/>
                  <a:pt x="1797702" y="3770101"/>
                </a:cubicBezTo>
                <a:cubicBezTo>
                  <a:pt x="1778798" y="3756598"/>
                  <a:pt x="1757297" y="3748704"/>
                  <a:pt x="1733199" y="3746419"/>
                </a:cubicBezTo>
                <a:cubicBezTo>
                  <a:pt x="1716996" y="3744757"/>
                  <a:pt x="1697364" y="3743926"/>
                  <a:pt x="1674305" y="3743926"/>
                </a:cubicBezTo>
                <a:close/>
                <a:moveTo>
                  <a:pt x="1494818" y="3743926"/>
                </a:moveTo>
                <a:cubicBezTo>
                  <a:pt x="1487340" y="3743926"/>
                  <a:pt x="1481575" y="3745328"/>
                  <a:pt x="1477524" y="3748132"/>
                </a:cubicBezTo>
                <a:cubicBezTo>
                  <a:pt x="1473473" y="3750937"/>
                  <a:pt x="1471448" y="3754936"/>
                  <a:pt x="1471448" y="3760129"/>
                </a:cubicBezTo>
                <a:cubicBezTo>
                  <a:pt x="1471448" y="3768647"/>
                  <a:pt x="1475603" y="3774256"/>
                  <a:pt x="1483912" y="3776956"/>
                </a:cubicBezTo>
                <a:cubicBezTo>
                  <a:pt x="1490768" y="3779241"/>
                  <a:pt x="1494766" y="3780644"/>
                  <a:pt x="1495909" y="3781163"/>
                </a:cubicBezTo>
                <a:cubicBezTo>
                  <a:pt x="1497052" y="3781682"/>
                  <a:pt x="1498246" y="3782877"/>
                  <a:pt x="1499493" y="3784746"/>
                </a:cubicBezTo>
                <a:cubicBezTo>
                  <a:pt x="1501985" y="3788070"/>
                  <a:pt x="1503232" y="3793368"/>
                  <a:pt x="1503232" y="3800639"/>
                </a:cubicBezTo>
                <a:lnTo>
                  <a:pt x="1503232" y="4112559"/>
                </a:lnTo>
                <a:cubicBezTo>
                  <a:pt x="1503232" y="4119830"/>
                  <a:pt x="1501985" y="4125127"/>
                  <a:pt x="1499493" y="4128451"/>
                </a:cubicBezTo>
                <a:cubicBezTo>
                  <a:pt x="1498246" y="4130321"/>
                  <a:pt x="1497052" y="4131515"/>
                  <a:pt x="1495909" y="4132035"/>
                </a:cubicBezTo>
                <a:cubicBezTo>
                  <a:pt x="1494766" y="4132554"/>
                  <a:pt x="1490768" y="4133956"/>
                  <a:pt x="1483912" y="4136241"/>
                </a:cubicBezTo>
                <a:cubicBezTo>
                  <a:pt x="1475603" y="4138942"/>
                  <a:pt x="1471448" y="4144551"/>
                  <a:pt x="1471448" y="4153068"/>
                </a:cubicBezTo>
                <a:cubicBezTo>
                  <a:pt x="1471448" y="4158262"/>
                  <a:pt x="1473473" y="4162261"/>
                  <a:pt x="1477524" y="4165065"/>
                </a:cubicBezTo>
                <a:cubicBezTo>
                  <a:pt x="1481575" y="4167870"/>
                  <a:pt x="1487340" y="4169272"/>
                  <a:pt x="1494818" y="4169272"/>
                </a:cubicBezTo>
                <a:lnTo>
                  <a:pt x="1502920" y="4169272"/>
                </a:lnTo>
                <a:lnTo>
                  <a:pt x="1641898" y="4169272"/>
                </a:lnTo>
                <a:lnTo>
                  <a:pt x="1652493" y="4169272"/>
                </a:lnTo>
                <a:cubicBezTo>
                  <a:pt x="1661633" y="4169272"/>
                  <a:pt x="1668177" y="4168025"/>
                  <a:pt x="1672124" y="4165533"/>
                </a:cubicBezTo>
                <a:cubicBezTo>
                  <a:pt x="1677525" y="4162209"/>
                  <a:pt x="1680226" y="4157846"/>
                  <a:pt x="1680226" y="4152445"/>
                </a:cubicBezTo>
                <a:cubicBezTo>
                  <a:pt x="1680226" y="4143304"/>
                  <a:pt x="1675240" y="4137592"/>
                  <a:pt x="1665269" y="4135306"/>
                </a:cubicBezTo>
                <a:cubicBezTo>
                  <a:pt x="1657166" y="4133229"/>
                  <a:pt x="1652388" y="4131931"/>
                  <a:pt x="1650935" y="4131411"/>
                </a:cubicBezTo>
                <a:cubicBezTo>
                  <a:pt x="1649480" y="4130892"/>
                  <a:pt x="1647922" y="4129594"/>
                  <a:pt x="1646260" y="4127516"/>
                </a:cubicBezTo>
                <a:cubicBezTo>
                  <a:pt x="1643144" y="4123985"/>
                  <a:pt x="1641586" y="4118168"/>
                  <a:pt x="1641586" y="4110066"/>
                </a:cubicBezTo>
                <a:lnTo>
                  <a:pt x="1641586" y="3743926"/>
                </a:lnTo>
                <a:lnTo>
                  <a:pt x="1502920" y="3743926"/>
                </a:lnTo>
                <a:close/>
                <a:moveTo>
                  <a:pt x="1258187" y="3743926"/>
                </a:moveTo>
                <a:lnTo>
                  <a:pt x="1258187" y="3777579"/>
                </a:lnTo>
                <a:cubicBezTo>
                  <a:pt x="1268366" y="3779034"/>
                  <a:pt x="1276468" y="3782669"/>
                  <a:pt x="1282492" y="3788486"/>
                </a:cubicBezTo>
                <a:cubicBezTo>
                  <a:pt x="1286854" y="3792433"/>
                  <a:pt x="1289763" y="3796795"/>
                  <a:pt x="1291217" y="3801573"/>
                </a:cubicBezTo>
                <a:cubicBezTo>
                  <a:pt x="1292671" y="3806351"/>
                  <a:pt x="1293398" y="3813622"/>
                  <a:pt x="1293398" y="3823386"/>
                </a:cubicBezTo>
                <a:lnTo>
                  <a:pt x="1293398" y="3923101"/>
                </a:lnTo>
                <a:cubicBezTo>
                  <a:pt x="1293398" y="3936812"/>
                  <a:pt x="1291217" y="3947718"/>
                  <a:pt x="1286854" y="3955820"/>
                </a:cubicBezTo>
                <a:cubicBezTo>
                  <a:pt x="1284154" y="3960598"/>
                  <a:pt x="1280986" y="3964129"/>
                  <a:pt x="1277350" y="3966414"/>
                </a:cubicBezTo>
                <a:cubicBezTo>
                  <a:pt x="1273715" y="3968700"/>
                  <a:pt x="1267431" y="3970881"/>
                  <a:pt x="1258498" y="3972958"/>
                </a:cubicBezTo>
                <a:lnTo>
                  <a:pt x="1258498" y="4006300"/>
                </a:lnTo>
                <a:cubicBezTo>
                  <a:pt x="1297968" y="4006300"/>
                  <a:pt x="1328195" y="4002457"/>
                  <a:pt x="1349176" y="3994771"/>
                </a:cubicBezTo>
                <a:cubicBezTo>
                  <a:pt x="1374520" y="3985215"/>
                  <a:pt x="1394255" y="3970362"/>
                  <a:pt x="1408382" y="3950211"/>
                </a:cubicBezTo>
                <a:cubicBezTo>
                  <a:pt x="1422508" y="3929852"/>
                  <a:pt x="1429571" y="3903677"/>
                  <a:pt x="1429571" y="3871685"/>
                </a:cubicBezTo>
                <a:cubicBezTo>
                  <a:pt x="1429571" y="3843017"/>
                  <a:pt x="1422612" y="3818816"/>
                  <a:pt x="1408694" y="3799081"/>
                </a:cubicBezTo>
                <a:cubicBezTo>
                  <a:pt x="1394983" y="3779761"/>
                  <a:pt x="1376390" y="3765427"/>
                  <a:pt x="1352916" y="3756078"/>
                </a:cubicBezTo>
                <a:cubicBezTo>
                  <a:pt x="1332557" y="3747977"/>
                  <a:pt x="1300981" y="3743926"/>
                  <a:pt x="1258187" y="3743926"/>
                </a:cubicBezTo>
                <a:close/>
                <a:moveTo>
                  <a:pt x="1085243" y="3743926"/>
                </a:moveTo>
                <a:cubicBezTo>
                  <a:pt x="1077765" y="3743926"/>
                  <a:pt x="1072000" y="3745328"/>
                  <a:pt x="1067949" y="3748132"/>
                </a:cubicBezTo>
                <a:cubicBezTo>
                  <a:pt x="1063898" y="3750937"/>
                  <a:pt x="1061873" y="3754936"/>
                  <a:pt x="1061873" y="3760129"/>
                </a:cubicBezTo>
                <a:cubicBezTo>
                  <a:pt x="1061873" y="3768647"/>
                  <a:pt x="1066028" y="3774256"/>
                  <a:pt x="1074337" y="3776956"/>
                </a:cubicBezTo>
                <a:cubicBezTo>
                  <a:pt x="1081193" y="3779241"/>
                  <a:pt x="1085192" y="3780644"/>
                  <a:pt x="1086334" y="3781163"/>
                </a:cubicBezTo>
                <a:cubicBezTo>
                  <a:pt x="1087476" y="3781682"/>
                  <a:pt x="1088671" y="3782877"/>
                  <a:pt x="1089918" y="3784746"/>
                </a:cubicBezTo>
                <a:cubicBezTo>
                  <a:pt x="1092410" y="3788070"/>
                  <a:pt x="1093657" y="3793368"/>
                  <a:pt x="1093657" y="3800639"/>
                </a:cubicBezTo>
                <a:lnTo>
                  <a:pt x="1093657" y="4112559"/>
                </a:lnTo>
                <a:cubicBezTo>
                  <a:pt x="1093657" y="4119830"/>
                  <a:pt x="1092410" y="4125127"/>
                  <a:pt x="1089918" y="4128451"/>
                </a:cubicBezTo>
                <a:cubicBezTo>
                  <a:pt x="1088671" y="4130321"/>
                  <a:pt x="1087476" y="4131515"/>
                  <a:pt x="1086334" y="4132035"/>
                </a:cubicBezTo>
                <a:cubicBezTo>
                  <a:pt x="1085192" y="4132554"/>
                  <a:pt x="1081193" y="4133956"/>
                  <a:pt x="1074337" y="4136241"/>
                </a:cubicBezTo>
                <a:cubicBezTo>
                  <a:pt x="1066028" y="4138942"/>
                  <a:pt x="1061873" y="4144551"/>
                  <a:pt x="1061873" y="4153068"/>
                </a:cubicBezTo>
                <a:cubicBezTo>
                  <a:pt x="1061873" y="4158262"/>
                  <a:pt x="1063898" y="4162261"/>
                  <a:pt x="1067949" y="4165065"/>
                </a:cubicBezTo>
                <a:cubicBezTo>
                  <a:pt x="1072000" y="4167870"/>
                  <a:pt x="1077765" y="4169272"/>
                  <a:pt x="1085243" y="4169272"/>
                </a:cubicBezTo>
                <a:lnTo>
                  <a:pt x="1093345" y="4169272"/>
                </a:lnTo>
                <a:lnTo>
                  <a:pt x="1232323" y="4169272"/>
                </a:lnTo>
                <a:lnTo>
                  <a:pt x="1242918" y="4169272"/>
                </a:lnTo>
                <a:cubicBezTo>
                  <a:pt x="1252058" y="4169272"/>
                  <a:pt x="1258602" y="4168025"/>
                  <a:pt x="1262549" y="4165533"/>
                </a:cubicBezTo>
                <a:cubicBezTo>
                  <a:pt x="1267950" y="4162209"/>
                  <a:pt x="1270651" y="4157846"/>
                  <a:pt x="1270651" y="4152445"/>
                </a:cubicBezTo>
                <a:cubicBezTo>
                  <a:pt x="1270651" y="4143304"/>
                  <a:pt x="1265665" y="4137592"/>
                  <a:pt x="1255694" y="4135306"/>
                </a:cubicBezTo>
                <a:cubicBezTo>
                  <a:pt x="1247592" y="4133229"/>
                  <a:pt x="1242814" y="4131931"/>
                  <a:pt x="1241359" y="4131411"/>
                </a:cubicBezTo>
                <a:cubicBezTo>
                  <a:pt x="1239905" y="4130892"/>
                  <a:pt x="1238347" y="4129594"/>
                  <a:pt x="1236685" y="4127516"/>
                </a:cubicBezTo>
                <a:cubicBezTo>
                  <a:pt x="1233569" y="4123985"/>
                  <a:pt x="1232012" y="4118168"/>
                  <a:pt x="1232012" y="4110066"/>
                </a:cubicBezTo>
                <a:lnTo>
                  <a:pt x="1232012" y="3743926"/>
                </a:lnTo>
                <a:lnTo>
                  <a:pt x="1093345" y="3743926"/>
                </a:lnTo>
                <a:close/>
                <a:moveTo>
                  <a:pt x="2595570" y="3743614"/>
                </a:moveTo>
                <a:lnTo>
                  <a:pt x="2587157" y="3743926"/>
                </a:lnTo>
                <a:lnTo>
                  <a:pt x="2448491" y="3743926"/>
                </a:lnTo>
                <a:lnTo>
                  <a:pt x="2438208" y="3744237"/>
                </a:lnTo>
                <a:cubicBezTo>
                  <a:pt x="2429067" y="3744237"/>
                  <a:pt x="2422160" y="3745640"/>
                  <a:pt x="2417485" y="3748444"/>
                </a:cubicBezTo>
                <a:cubicBezTo>
                  <a:pt x="2412812" y="3751249"/>
                  <a:pt x="2410475" y="3755455"/>
                  <a:pt x="2410475" y="3761064"/>
                </a:cubicBezTo>
                <a:cubicBezTo>
                  <a:pt x="2410475" y="3769997"/>
                  <a:pt x="2415460" y="3775710"/>
                  <a:pt x="2425432" y="3778203"/>
                </a:cubicBezTo>
                <a:lnTo>
                  <a:pt x="2437585" y="3781319"/>
                </a:lnTo>
                <a:cubicBezTo>
                  <a:pt x="2445063" y="3782981"/>
                  <a:pt x="2448802" y="3790252"/>
                  <a:pt x="2448802" y="3803131"/>
                </a:cubicBezTo>
                <a:lnTo>
                  <a:pt x="2448802" y="4097913"/>
                </a:lnTo>
                <a:cubicBezTo>
                  <a:pt x="2448802" y="4108508"/>
                  <a:pt x="2447556" y="4117233"/>
                  <a:pt x="2445063" y="4124089"/>
                </a:cubicBezTo>
                <a:cubicBezTo>
                  <a:pt x="2443817" y="4126997"/>
                  <a:pt x="2442310" y="4129438"/>
                  <a:pt x="2440545" y="4131411"/>
                </a:cubicBezTo>
                <a:cubicBezTo>
                  <a:pt x="2438779" y="4133385"/>
                  <a:pt x="2435819" y="4135930"/>
                  <a:pt x="2431664" y="4139046"/>
                </a:cubicBezTo>
                <a:cubicBezTo>
                  <a:pt x="2431041" y="4139461"/>
                  <a:pt x="2430002" y="4140188"/>
                  <a:pt x="2428548" y="4141227"/>
                </a:cubicBezTo>
                <a:lnTo>
                  <a:pt x="2428548" y="4177374"/>
                </a:lnTo>
                <a:cubicBezTo>
                  <a:pt x="2437065" y="4177789"/>
                  <a:pt x="2443090" y="4177997"/>
                  <a:pt x="2446621" y="4177997"/>
                </a:cubicBezTo>
                <a:cubicBezTo>
                  <a:pt x="2466980" y="4177997"/>
                  <a:pt x="2486299" y="4175348"/>
                  <a:pt x="2504581" y="4170051"/>
                </a:cubicBezTo>
                <a:cubicBezTo>
                  <a:pt x="2522861" y="4164754"/>
                  <a:pt x="2537923" y="4157431"/>
                  <a:pt x="2549764" y="4148082"/>
                </a:cubicBezTo>
                <a:cubicBezTo>
                  <a:pt x="2574692" y="4128139"/>
                  <a:pt x="2587157" y="4099160"/>
                  <a:pt x="2587157" y="4061144"/>
                </a:cubicBezTo>
                <a:lnTo>
                  <a:pt x="2587157" y="3800639"/>
                </a:lnTo>
                <a:cubicBezTo>
                  <a:pt x="2587157" y="3789005"/>
                  <a:pt x="2590273" y="3782150"/>
                  <a:pt x="2596505" y="3780072"/>
                </a:cubicBezTo>
                <a:lnTo>
                  <a:pt x="2606477" y="3776956"/>
                </a:lnTo>
                <a:cubicBezTo>
                  <a:pt x="2614786" y="3774048"/>
                  <a:pt x="2618941" y="3768439"/>
                  <a:pt x="2618941" y="3760129"/>
                </a:cubicBezTo>
                <a:cubicBezTo>
                  <a:pt x="2618941" y="3752235"/>
                  <a:pt x="2614890" y="3747146"/>
                  <a:pt x="2606788" y="3744861"/>
                </a:cubicBezTo>
                <a:close/>
                <a:moveTo>
                  <a:pt x="11180803" y="3735512"/>
                </a:moveTo>
                <a:cubicBezTo>
                  <a:pt x="11173947" y="3735512"/>
                  <a:pt x="11169273" y="3738005"/>
                  <a:pt x="11166780" y="3742991"/>
                </a:cubicBezTo>
                <a:lnTo>
                  <a:pt x="11162730" y="3750470"/>
                </a:lnTo>
                <a:cubicBezTo>
                  <a:pt x="11159613" y="3755871"/>
                  <a:pt x="11155043" y="3758571"/>
                  <a:pt x="11149019" y="3758571"/>
                </a:cubicBezTo>
                <a:cubicBezTo>
                  <a:pt x="11145488" y="3758571"/>
                  <a:pt x="11138424" y="3756702"/>
                  <a:pt x="11127829" y="3752962"/>
                </a:cubicBezTo>
                <a:cubicBezTo>
                  <a:pt x="11111211" y="3746938"/>
                  <a:pt x="11099732" y="3742991"/>
                  <a:pt x="11093397" y="3741121"/>
                </a:cubicBezTo>
                <a:cubicBezTo>
                  <a:pt x="11087061" y="3739252"/>
                  <a:pt x="11078803" y="3737486"/>
                  <a:pt x="11068624" y="3735824"/>
                </a:cubicBezTo>
                <a:lnTo>
                  <a:pt x="11068624" y="3773529"/>
                </a:lnTo>
                <a:cubicBezTo>
                  <a:pt x="11077972" y="3774775"/>
                  <a:pt x="11086489" y="3777631"/>
                  <a:pt x="11094176" y="3782098"/>
                </a:cubicBezTo>
                <a:cubicBezTo>
                  <a:pt x="11101862" y="3786564"/>
                  <a:pt x="11109548" y="3792952"/>
                  <a:pt x="11117235" y="3801262"/>
                </a:cubicBezTo>
                <a:cubicBezTo>
                  <a:pt x="11128661" y="3813518"/>
                  <a:pt x="11138839" y="3829514"/>
                  <a:pt x="11147772" y="3849250"/>
                </a:cubicBezTo>
                <a:cubicBezTo>
                  <a:pt x="11151927" y="3858598"/>
                  <a:pt x="11156186" y="3871478"/>
                  <a:pt x="11160548" y="3887889"/>
                </a:cubicBezTo>
                <a:cubicBezTo>
                  <a:pt x="11162418" y="3895160"/>
                  <a:pt x="11164859" y="3900405"/>
                  <a:pt x="11167871" y="3903625"/>
                </a:cubicBezTo>
                <a:cubicBezTo>
                  <a:pt x="11170884" y="3906845"/>
                  <a:pt x="11174882" y="3908455"/>
                  <a:pt x="11179868" y="3908455"/>
                </a:cubicBezTo>
                <a:cubicBezTo>
                  <a:pt x="11184646" y="3908455"/>
                  <a:pt x="11188905" y="3906586"/>
                  <a:pt x="11192644" y="3902846"/>
                </a:cubicBezTo>
                <a:cubicBezTo>
                  <a:pt x="11196383" y="3899107"/>
                  <a:pt x="11198253" y="3893083"/>
                  <a:pt x="11198253" y="3884773"/>
                </a:cubicBezTo>
                <a:lnTo>
                  <a:pt x="11198253" y="3755144"/>
                </a:lnTo>
                <a:cubicBezTo>
                  <a:pt x="11198253" y="3748704"/>
                  <a:pt x="11196747" y="3743822"/>
                  <a:pt x="11193735" y="3740498"/>
                </a:cubicBezTo>
                <a:cubicBezTo>
                  <a:pt x="11190722" y="3737174"/>
                  <a:pt x="11186412" y="3735512"/>
                  <a:pt x="11180803" y="3735512"/>
                </a:cubicBezTo>
                <a:close/>
                <a:moveTo>
                  <a:pt x="8214105" y="3735512"/>
                </a:moveTo>
                <a:lnTo>
                  <a:pt x="8214105" y="3769166"/>
                </a:lnTo>
                <a:cubicBezTo>
                  <a:pt x="8220545" y="3771451"/>
                  <a:pt x="8225479" y="3773840"/>
                  <a:pt x="8228907" y="3776333"/>
                </a:cubicBezTo>
                <a:cubicBezTo>
                  <a:pt x="8232335" y="3778826"/>
                  <a:pt x="8235295" y="3782254"/>
                  <a:pt x="8237788" y="3786616"/>
                </a:cubicBezTo>
                <a:cubicBezTo>
                  <a:pt x="8241527" y="3793056"/>
                  <a:pt x="8243397" y="3801781"/>
                  <a:pt x="8243397" y="3812791"/>
                </a:cubicBezTo>
                <a:lnTo>
                  <a:pt x="8243397" y="4091370"/>
                </a:lnTo>
                <a:cubicBezTo>
                  <a:pt x="8243397" y="4108612"/>
                  <a:pt x="8240592" y="4121492"/>
                  <a:pt x="8234984" y="4130009"/>
                </a:cubicBezTo>
                <a:cubicBezTo>
                  <a:pt x="8232491" y="4133748"/>
                  <a:pt x="8229738" y="4136605"/>
                  <a:pt x="8226726" y="4138578"/>
                </a:cubicBezTo>
                <a:cubicBezTo>
                  <a:pt x="8223713" y="4140552"/>
                  <a:pt x="8219507" y="4142162"/>
                  <a:pt x="8214105" y="4143408"/>
                </a:cubicBezTo>
                <a:lnTo>
                  <a:pt x="8214105" y="4177685"/>
                </a:lnTo>
                <a:cubicBezTo>
                  <a:pt x="8260431" y="4174154"/>
                  <a:pt x="8299174" y="4156808"/>
                  <a:pt x="8330336" y="4125647"/>
                </a:cubicBezTo>
                <a:cubicBezTo>
                  <a:pt x="8370845" y="4085345"/>
                  <a:pt x="8391100" y="4029152"/>
                  <a:pt x="8391100" y="3957066"/>
                </a:cubicBezTo>
                <a:cubicBezTo>
                  <a:pt x="8391100" y="3883527"/>
                  <a:pt x="8369910" y="3826087"/>
                  <a:pt x="8327531" y="3784746"/>
                </a:cubicBezTo>
                <a:cubicBezTo>
                  <a:pt x="8311535" y="3769166"/>
                  <a:pt x="8294241" y="3757325"/>
                  <a:pt x="8275648" y="3749223"/>
                </a:cubicBezTo>
                <a:cubicBezTo>
                  <a:pt x="8257055" y="3741121"/>
                  <a:pt x="8236542" y="3736551"/>
                  <a:pt x="8214105" y="3735512"/>
                </a:cubicBezTo>
                <a:close/>
                <a:moveTo>
                  <a:pt x="8188553" y="3735512"/>
                </a:moveTo>
                <a:cubicBezTo>
                  <a:pt x="8166117" y="3736551"/>
                  <a:pt x="8145655" y="3741121"/>
                  <a:pt x="8127167" y="3749223"/>
                </a:cubicBezTo>
                <a:cubicBezTo>
                  <a:pt x="8108678" y="3757325"/>
                  <a:pt x="8091435" y="3769166"/>
                  <a:pt x="8075439" y="3784746"/>
                </a:cubicBezTo>
                <a:cubicBezTo>
                  <a:pt x="8054458" y="3805105"/>
                  <a:pt x="8038618" y="3829878"/>
                  <a:pt x="8027919" y="3859065"/>
                </a:cubicBezTo>
                <a:cubicBezTo>
                  <a:pt x="8017221" y="3888253"/>
                  <a:pt x="8011872" y="3920920"/>
                  <a:pt x="8011872" y="3957066"/>
                </a:cubicBezTo>
                <a:cubicBezTo>
                  <a:pt x="8011872" y="4029152"/>
                  <a:pt x="8032126" y="4085345"/>
                  <a:pt x="8072635" y="4125647"/>
                </a:cubicBezTo>
                <a:cubicBezTo>
                  <a:pt x="8103796" y="4156600"/>
                  <a:pt x="8142436" y="4173946"/>
                  <a:pt x="8188553" y="4177685"/>
                </a:cubicBezTo>
                <a:lnTo>
                  <a:pt x="8188553" y="4143408"/>
                </a:lnTo>
                <a:cubicBezTo>
                  <a:pt x="8178167" y="4140708"/>
                  <a:pt x="8171000" y="4136241"/>
                  <a:pt x="8167053" y="4130009"/>
                </a:cubicBezTo>
                <a:cubicBezTo>
                  <a:pt x="8162066" y="4122531"/>
                  <a:pt x="8159574" y="4109651"/>
                  <a:pt x="8159574" y="4091370"/>
                </a:cubicBezTo>
                <a:lnTo>
                  <a:pt x="8159574" y="3812791"/>
                </a:lnTo>
                <a:cubicBezTo>
                  <a:pt x="8159574" y="3800327"/>
                  <a:pt x="8161755" y="3790875"/>
                  <a:pt x="8166117" y="3784435"/>
                </a:cubicBezTo>
                <a:cubicBezTo>
                  <a:pt x="8170480" y="3777995"/>
                  <a:pt x="8177959" y="3772905"/>
                  <a:pt x="8188553" y="3769166"/>
                </a:cubicBezTo>
                <a:close/>
                <a:moveTo>
                  <a:pt x="7943373" y="3735512"/>
                </a:moveTo>
                <a:cubicBezTo>
                  <a:pt x="7937764" y="3735512"/>
                  <a:pt x="7933090" y="3738109"/>
                  <a:pt x="7929350" y="3743303"/>
                </a:cubicBezTo>
                <a:cubicBezTo>
                  <a:pt x="7923950" y="3750573"/>
                  <a:pt x="7920366" y="3754988"/>
                  <a:pt x="7918600" y="3756546"/>
                </a:cubicBezTo>
                <a:cubicBezTo>
                  <a:pt x="7916834" y="3758104"/>
                  <a:pt x="7914290" y="3758883"/>
                  <a:pt x="7910966" y="3758883"/>
                </a:cubicBezTo>
                <a:cubicBezTo>
                  <a:pt x="7907434" y="3758883"/>
                  <a:pt x="7902449" y="3757429"/>
                  <a:pt x="7896008" y="3754520"/>
                </a:cubicBezTo>
                <a:cubicBezTo>
                  <a:pt x="7874196" y="3745172"/>
                  <a:pt x="7846359" y="3738940"/>
                  <a:pt x="7812497" y="3735824"/>
                </a:cubicBezTo>
                <a:lnTo>
                  <a:pt x="7812497" y="3769478"/>
                </a:lnTo>
                <a:cubicBezTo>
                  <a:pt x="7828286" y="3770309"/>
                  <a:pt x="7841477" y="3773165"/>
                  <a:pt x="7852072" y="3778047"/>
                </a:cubicBezTo>
                <a:cubicBezTo>
                  <a:pt x="7862667" y="3782929"/>
                  <a:pt x="7872223" y="3790563"/>
                  <a:pt x="7880740" y="3800950"/>
                </a:cubicBezTo>
                <a:cubicBezTo>
                  <a:pt x="7888218" y="3809883"/>
                  <a:pt x="7896008" y="3822088"/>
                  <a:pt x="7904111" y="3837564"/>
                </a:cubicBezTo>
                <a:cubicBezTo>
                  <a:pt x="7912213" y="3853041"/>
                  <a:pt x="7917821" y="3866596"/>
                  <a:pt x="7920937" y="3878229"/>
                </a:cubicBezTo>
                <a:cubicBezTo>
                  <a:pt x="7923430" y="3887370"/>
                  <a:pt x="7926079" y="3893498"/>
                  <a:pt x="7928884" y="3896614"/>
                </a:cubicBezTo>
                <a:cubicBezTo>
                  <a:pt x="7931688" y="3899730"/>
                  <a:pt x="7935998" y="3901288"/>
                  <a:pt x="7941815" y="3901288"/>
                </a:cubicBezTo>
                <a:cubicBezTo>
                  <a:pt x="7953448" y="3901288"/>
                  <a:pt x="7959265" y="3893394"/>
                  <a:pt x="7959265" y="3877606"/>
                </a:cubicBezTo>
                <a:lnTo>
                  <a:pt x="7959265" y="3756390"/>
                </a:lnTo>
                <a:cubicBezTo>
                  <a:pt x="7959265" y="3748911"/>
                  <a:pt x="7958071" y="3743562"/>
                  <a:pt x="7955682" y="3740342"/>
                </a:cubicBezTo>
                <a:cubicBezTo>
                  <a:pt x="7953293" y="3737122"/>
                  <a:pt x="7949190" y="3735512"/>
                  <a:pt x="7943373" y="3735512"/>
                </a:cubicBezTo>
                <a:close/>
                <a:moveTo>
                  <a:pt x="7786945" y="3735512"/>
                </a:moveTo>
                <a:cubicBezTo>
                  <a:pt x="7775935" y="3735512"/>
                  <a:pt x="7766379" y="3736551"/>
                  <a:pt x="7758277" y="3738628"/>
                </a:cubicBezTo>
                <a:cubicBezTo>
                  <a:pt x="7738750" y="3743614"/>
                  <a:pt x="7720469" y="3751820"/>
                  <a:pt x="7703435" y="3763245"/>
                </a:cubicBezTo>
                <a:cubicBezTo>
                  <a:pt x="7673935" y="3782773"/>
                  <a:pt x="7651292" y="3809675"/>
                  <a:pt x="7635503" y="3843952"/>
                </a:cubicBezTo>
                <a:cubicBezTo>
                  <a:pt x="7619715" y="3878229"/>
                  <a:pt x="7611822" y="3917492"/>
                  <a:pt x="7611822" y="3961740"/>
                </a:cubicBezTo>
                <a:cubicBezTo>
                  <a:pt x="7611822" y="4007443"/>
                  <a:pt x="7620650" y="4047017"/>
                  <a:pt x="7638308" y="4080463"/>
                </a:cubicBezTo>
                <a:cubicBezTo>
                  <a:pt x="7649734" y="4101860"/>
                  <a:pt x="7664275" y="4120245"/>
                  <a:pt x="7681934" y="4135618"/>
                </a:cubicBezTo>
                <a:cubicBezTo>
                  <a:pt x="7699591" y="4150991"/>
                  <a:pt x="7719326" y="4162416"/>
                  <a:pt x="7741139" y="4169895"/>
                </a:cubicBezTo>
                <a:cubicBezTo>
                  <a:pt x="7750279" y="4173011"/>
                  <a:pt x="7757602" y="4175089"/>
                  <a:pt x="7763107" y="4176127"/>
                </a:cubicBezTo>
                <a:cubicBezTo>
                  <a:pt x="7768613" y="4177166"/>
                  <a:pt x="7774689" y="4177685"/>
                  <a:pt x="7781336" y="4177685"/>
                </a:cubicBezTo>
                <a:lnTo>
                  <a:pt x="7781336" y="4142473"/>
                </a:lnTo>
                <a:cubicBezTo>
                  <a:pt x="7772611" y="4138942"/>
                  <a:pt x="7766899" y="4134683"/>
                  <a:pt x="7764198" y="4129698"/>
                </a:cubicBezTo>
                <a:cubicBezTo>
                  <a:pt x="7761082" y="4123673"/>
                  <a:pt x="7759524" y="4115052"/>
                  <a:pt x="7759524" y="4103834"/>
                </a:cubicBezTo>
                <a:lnTo>
                  <a:pt x="7759524" y="3813726"/>
                </a:lnTo>
                <a:cubicBezTo>
                  <a:pt x="7759524" y="3789005"/>
                  <a:pt x="7768664" y="3774463"/>
                  <a:pt x="7786945" y="3770101"/>
                </a:cubicBezTo>
                <a:close/>
                <a:moveTo>
                  <a:pt x="6861555" y="3735512"/>
                </a:moveTo>
                <a:lnTo>
                  <a:pt x="6861555" y="3769166"/>
                </a:lnTo>
                <a:cubicBezTo>
                  <a:pt x="6867995" y="3771451"/>
                  <a:pt x="6872929" y="3773840"/>
                  <a:pt x="6876357" y="3776333"/>
                </a:cubicBezTo>
                <a:cubicBezTo>
                  <a:pt x="6879784" y="3778826"/>
                  <a:pt x="6882745" y="3782254"/>
                  <a:pt x="6885237" y="3786616"/>
                </a:cubicBezTo>
                <a:cubicBezTo>
                  <a:pt x="6888977" y="3793056"/>
                  <a:pt x="6890846" y="3801781"/>
                  <a:pt x="6890846" y="3812791"/>
                </a:cubicBezTo>
                <a:lnTo>
                  <a:pt x="6890846" y="4091370"/>
                </a:lnTo>
                <a:cubicBezTo>
                  <a:pt x="6890846" y="4108612"/>
                  <a:pt x="6888042" y="4121492"/>
                  <a:pt x="6882433" y="4130009"/>
                </a:cubicBezTo>
                <a:cubicBezTo>
                  <a:pt x="6879940" y="4133748"/>
                  <a:pt x="6877187" y="4136605"/>
                  <a:pt x="6874175" y="4138578"/>
                </a:cubicBezTo>
                <a:cubicBezTo>
                  <a:pt x="6871163" y="4140552"/>
                  <a:pt x="6866957" y="4142162"/>
                  <a:pt x="6861555" y="4143408"/>
                </a:cubicBezTo>
                <a:lnTo>
                  <a:pt x="6861555" y="4177685"/>
                </a:lnTo>
                <a:cubicBezTo>
                  <a:pt x="6907881" y="4174154"/>
                  <a:pt x="6946624" y="4156808"/>
                  <a:pt x="6977785" y="4125647"/>
                </a:cubicBezTo>
                <a:cubicBezTo>
                  <a:pt x="7018294" y="4085345"/>
                  <a:pt x="7038549" y="4029152"/>
                  <a:pt x="7038549" y="3957066"/>
                </a:cubicBezTo>
                <a:cubicBezTo>
                  <a:pt x="7038549" y="3883527"/>
                  <a:pt x="7017360" y="3826087"/>
                  <a:pt x="6974981" y="3784746"/>
                </a:cubicBezTo>
                <a:cubicBezTo>
                  <a:pt x="6958985" y="3769166"/>
                  <a:pt x="6941690" y="3757325"/>
                  <a:pt x="6923098" y="3749223"/>
                </a:cubicBezTo>
                <a:cubicBezTo>
                  <a:pt x="6904505" y="3741121"/>
                  <a:pt x="6883991" y="3736551"/>
                  <a:pt x="6861555" y="3735512"/>
                </a:cubicBezTo>
                <a:close/>
                <a:moveTo>
                  <a:pt x="6836003" y="3735512"/>
                </a:moveTo>
                <a:cubicBezTo>
                  <a:pt x="6813567" y="3736551"/>
                  <a:pt x="6793105" y="3741121"/>
                  <a:pt x="6774616" y="3749223"/>
                </a:cubicBezTo>
                <a:cubicBezTo>
                  <a:pt x="6756127" y="3757325"/>
                  <a:pt x="6738885" y="3769166"/>
                  <a:pt x="6722889" y="3784746"/>
                </a:cubicBezTo>
                <a:cubicBezTo>
                  <a:pt x="6701907" y="3805105"/>
                  <a:pt x="6686068" y="3829878"/>
                  <a:pt x="6675369" y="3859065"/>
                </a:cubicBezTo>
                <a:cubicBezTo>
                  <a:pt x="6664670" y="3888253"/>
                  <a:pt x="6659321" y="3920920"/>
                  <a:pt x="6659321" y="3957066"/>
                </a:cubicBezTo>
                <a:cubicBezTo>
                  <a:pt x="6659321" y="4029152"/>
                  <a:pt x="6679576" y="4085345"/>
                  <a:pt x="6720085" y="4125647"/>
                </a:cubicBezTo>
                <a:cubicBezTo>
                  <a:pt x="6751246" y="4156600"/>
                  <a:pt x="6789885" y="4173946"/>
                  <a:pt x="6836003" y="4177685"/>
                </a:cubicBezTo>
                <a:lnTo>
                  <a:pt x="6836003" y="4143408"/>
                </a:lnTo>
                <a:cubicBezTo>
                  <a:pt x="6825616" y="4140708"/>
                  <a:pt x="6818449" y="4136241"/>
                  <a:pt x="6814502" y="4130009"/>
                </a:cubicBezTo>
                <a:cubicBezTo>
                  <a:pt x="6809516" y="4122531"/>
                  <a:pt x="6807024" y="4109651"/>
                  <a:pt x="6807024" y="4091370"/>
                </a:cubicBezTo>
                <a:lnTo>
                  <a:pt x="6807024" y="3812791"/>
                </a:lnTo>
                <a:cubicBezTo>
                  <a:pt x="6807024" y="3800327"/>
                  <a:pt x="6809205" y="3790875"/>
                  <a:pt x="6813567" y="3784435"/>
                </a:cubicBezTo>
                <a:cubicBezTo>
                  <a:pt x="6817930" y="3777995"/>
                  <a:pt x="6825409" y="3772905"/>
                  <a:pt x="6836003" y="3769166"/>
                </a:cubicBezTo>
                <a:close/>
                <a:moveTo>
                  <a:pt x="6461505" y="3735512"/>
                </a:moveTo>
                <a:lnTo>
                  <a:pt x="6461505" y="3769166"/>
                </a:lnTo>
                <a:cubicBezTo>
                  <a:pt x="6467945" y="3771451"/>
                  <a:pt x="6472879" y="3773840"/>
                  <a:pt x="6476307" y="3776333"/>
                </a:cubicBezTo>
                <a:cubicBezTo>
                  <a:pt x="6479734" y="3778826"/>
                  <a:pt x="6482695" y="3782254"/>
                  <a:pt x="6485187" y="3786616"/>
                </a:cubicBezTo>
                <a:cubicBezTo>
                  <a:pt x="6488927" y="3793056"/>
                  <a:pt x="6490796" y="3801781"/>
                  <a:pt x="6490796" y="3812791"/>
                </a:cubicBezTo>
                <a:lnTo>
                  <a:pt x="6490796" y="4091370"/>
                </a:lnTo>
                <a:cubicBezTo>
                  <a:pt x="6490796" y="4108612"/>
                  <a:pt x="6487992" y="4121492"/>
                  <a:pt x="6482383" y="4130009"/>
                </a:cubicBezTo>
                <a:cubicBezTo>
                  <a:pt x="6479890" y="4133748"/>
                  <a:pt x="6477138" y="4136605"/>
                  <a:pt x="6474125" y="4138578"/>
                </a:cubicBezTo>
                <a:cubicBezTo>
                  <a:pt x="6471113" y="4140552"/>
                  <a:pt x="6466907" y="4142162"/>
                  <a:pt x="6461505" y="4143408"/>
                </a:cubicBezTo>
                <a:lnTo>
                  <a:pt x="6461505" y="4177685"/>
                </a:lnTo>
                <a:cubicBezTo>
                  <a:pt x="6507831" y="4174154"/>
                  <a:pt x="6546574" y="4156808"/>
                  <a:pt x="6577735" y="4125647"/>
                </a:cubicBezTo>
                <a:cubicBezTo>
                  <a:pt x="6618244" y="4085345"/>
                  <a:pt x="6638499" y="4029152"/>
                  <a:pt x="6638499" y="3957066"/>
                </a:cubicBezTo>
                <a:cubicBezTo>
                  <a:pt x="6638499" y="3883527"/>
                  <a:pt x="6617310" y="3826087"/>
                  <a:pt x="6574931" y="3784746"/>
                </a:cubicBezTo>
                <a:cubicBezTo>
                  <a:pt x="6558935" y="3769166"/>
                  <a:pt x="6541641" y="3757325"/>
                  <a:pt x="6523048" y="3749223"/>
                </a:cubicBezTo>
                <a:cubicBezTo>
                  <a:pt x="6504455" y="3741121"/>
                  <a:pt x="6483941" y="3736551"/>
                  <a:pt x="6461505" y="3735512"/>
                </a:cubicBezTo>
                <a:close/>
                <a:moveTo>
                  <a:pt x="6435953" y="3735512"/>
                </a:moveTo>
                <a:cubicBezTo>
                  <a:pt x="6413517" y="3736551"/>
                  <a:pt x="6393055" y="3741121"/>
                  <a:pt x="6374566" y="3749223"/>
                </a:cubicBezTo>
                <a:cubicBezTo>
                  <a:pt x="6356078" y="3757325"/>
                  <a:pt x="6338835" y="3769166"/>
                  <a:pt x="6322839" y="3784746"/>
                </a:cubicBezTo>
                <a:cubicBezTo>
                  <a:pt x="6301858" y="3805105"/>
                  <a:pt x="6286018" y="3829878"/>
                  <a:pt x="6275319" y="3859065"/>
                </a:cubicBezTo>
                <a:cubicBezTo>
                  <a:pt x="6264621" y="3888253"/>
                  <a:pt x="6259271" y="3920920"/>
                  <a:pt x="6259271" y="3957066"/>
                </a:cubicBezTo>
                <a:cubicBezTo>
                  <a:pt x="6259271" y="4029152"/>
                  <a:pt x="6279526" y="4085345"/>
                  <a:pt x="6320035" y="4125647"/>
                </a:cubicBezTo>
                <a:cubicBezTo>
                  <a:pt x="6351196" y="4156600"/>
                  <a:pt x="6389835" y="4173946"/>
                  <a:pt x="6435953" y="4177685"/>
                </a:cubicBezTo>
                <a:lnTo>
                  <a:pt x="6435953" y="4143408"/>
                </a:lnTo>
                <a:cubicBezTo>
                  <a:pt x="6425567" y="4140708"/>
                  <a:pt x="6418400" y="4136241"/>
                  <a:pt x="6414452" y="4130009"/>
                </a:cubicBezTo>
                <a:cubicBezTo>
                  <a:pt x="6409466" y="4122531"/>
                  <a:pt x="6406974" y="4109651"/>
                  <a:pt x="6406974" y="4091370"/>
                </a:cubicBezTo>
                <a:lnTo>
                  <a:pt x="6406974" y="3812791"/>
                </a:lnTo>
                <a:cubicBezTo>
                  <a:pt x="6406974" y="3800327"/>
                  <a:pt x="6409155" y="3790875"/>
                  <a:pt x="6413517" y="3784435"/>
                </a:cubicBezTo>
                <a:cubicBezTo>
                  <a:pt x="6417880" y="3777995"/>
                  <a:pt x="6425359" y="3772905"/>
                  <a:pt x="6435953" y="3769166"/>
                </a:cubicBezTo>
                <a:close/>
                <a:moveTo>
                  <a:pt x="6190773" y="3735512"/>
                </a:moveTo>
                <a:cubicBezTo>
                  <a:pt x="6185164" y="3735512"/>
                  <a:pt x="6180490" y="3738109"/>
                  <a:pt x="6176750" y="3743303"/>
                </a:cubicBezTo>
                <a:cubicBezTo>
                  <a:pt x="6171350" y="3750573"/>
                  <a:pt x="6167766" y="3754988"/>
                  <a:pt x="6166000" y="3756546"/>
                </a:cubicBezTo>
                <a:cubicBezTo>
                  <a:pt x="6164234" y="3758104"/>
                  <a:pt x="6161690" y="3758883"/>
                  <a:pt x="6158366" y="3758883"/>
                </a:cubicBezTo>
                <a:cubicBezTo>
                  <a:pt x="6154834" y="3758883"/>
                  <a:pt x="6149849" y="3757429"/>
                  <a:pt x="6143408" y="3754520"/>
                </a:cubicBezTo>
                <a:cubicBezTo>
                  <a:pt x="6121596" y="3745172"/>
                  <a:pt x="6093759" y="3738940"/>
                  <a:pt x="6059897" y="3735824"/>
                </a:cubicBezTo>
                <a:lnTo>
                  <a:pt x="6059897" y="3769478"/>
                </a:lnTo>
                <a:cubicBezTo>
                  <a:pt x="6075686" y="3770309"/>
                  <a:pt x="6088877" y="3773165"/>
                  <a:pt x="6099471" y="3778047"/>
                </a:cubicBezTo>
                <a:cubicBezTo>
                  <a:pt x="6110066" y="3782929"/>
                  <a:pt x="6119623" y="3790563"/>
                  <a:pt x="6128139" y="3800950"/>
                </a:cubicBezTo>
                <a:cubicBezTo>
                  <a:pt x="6135618" y="3809883"/>
                  <a:pt x="6143408" y="3822088"/>
                  <a:pt x="6151510" y="3837564"/>
                </a:cubicBezTo>
                <a:cubicBezTo>
                  <a:pt x="6159612" y="3853041"/>
                  <a:pt x="6165221" y="3866596"/>
                  <a:pt x="6168337" y="3878229"/>
                </a:cubicBezTo>
                <a:cubicBezTo>
                  <a:pt x="6170830" y="3887370"/>
                  <a:pt x="6173479" y="3893498"/>
                  <a:pt x="6176283" y="3896614"/>
                </a:cubicBezTo>
                <a:cubicBezTo>
                  <a:pt x="6179088" y="3899730"/>
                  <a:pt x="6183398" y="3901288"/>
                  <a:pt x="6189215" y="3901288"/>
                </a:cubicBezTo>
                <a:cubicBezTo>
                  <a:pt x="6200848" y="3901288"/>
                  <a:pt x="6206665" y="3893394"/>
                  <a:pt x="6206665" y="3877606"/>
                </a:cubicBezTo>
                <a:lnTo>
                  <a:pt x="6206665" y="3756390"/>
                </a:lnTo>
                <a:cubicBezTo>
                  <a:pt x="6206665" y="3748911"/>
                  <a:pt x="6205471" y="3743562"/>
                  <a:pt x="6203081" y="3740342"/>
                </a:cubicBezTo>
                <a:cubicBezTo>
                  <a:pt x="6200693" y="3737122"/>
                  <a:pt x="6196590" y="3735512"/>
                  <a:pt x="6190773" y="3735512"/>
                </a:cubicBezTo>
                <a:close/>
                <a:moveTo>
                  <a:pt x="6034345" y="3735512"/>
                </a:moveTo>
                <a:cubicBezTo>
                  <a:pt x="6023335" y="3735512"/>
                  <a:pt x="6013779" y="3736551"/>
                  <a:pt x="6005677" y="3738628"/>
                </a:cubicBezTo>
                <a:cubicBezTo>
                  <a:pt x="5986150" y="3743614"/>
                  <a:pt x="5967869" y="3751820"/>
                  <a:pt x="5950834" y="3763245"/>
                </a:cubicBezTo>
                <a:cubicBezTo>
                  <a:pt x="5921335" y="3782773"/>
                  <a:pt x="5898692" y="3809675"/>
                  <a:pt x="5882904" y="3843952"/>
                </a:cubicBezTo>
                <a:cubicBezTo>
                  <a:pt x="5867115" y="3878229"/>
                  <a:pt x="5859221" y="3917492"/>
                  <a:pt x="5859221" y="3961740"/>
                </a:cubicBezTo>
                <a:cubicBezTo>
                  <a:pt x="5859221" y="4007443"/>
                  <a:pt x="5868051" y="4047017"/>
                  <a:pt x="5885708" y="4080463"/>
                </a:cubicBezTo>
                <a:cubicBezTo>
                  <a:pt x="5897134" y="4101860"/>
                  <a:pt x="5911675" y="4120245"/>
                  <a:pt x="5929333" y="4135618"/>
                </a:cubicBezTo>
                <a:cubicBezTo>
                  <a:pt x="5946991" y="4150991"/>
                  <a:pt x="5966726" y="4162416"/>
                  <a:pt x="5988539" y="4169895"/>
                </a:cubicBezTo>
                <a:cubicBezTo>
                  <a:pt x="5997679" y="4173011"/>
                  <a:pt x="6005002" y="4175089"/>
                  <a:pt x="6010507" y="4176127"/>
                </a:cubicBezTo>
                <a:cubicBezTo>
                  <a:pt x="6016013" y="4177166"/>
                  <a:pt x="6022089" y="4177685"/>
                  <a:pt x="6028736" y="4177685"/>
                </a:cubicBezTo>
                <a:lnTo>
                  <a:pt x="6028736" y="4142473"/>
                </a:lnTo>
                <a:cubicBezTo>
                  <a:pt x="6020011" y="4138942"/>
                  <a:pt x="6014299" y="4134683"/>
                  <a:pt x="6011598" y="4129698"/>
                </a:cubicBezTo>
                <a:cubicBezTo>
                  <a:pt x="6008482" y="4123673"/>
                  <a:pt x="6006924" y="4115052"/>
                  <a:pt x="6006924" y="4103834"/>
                </a:cubicBezTo>
                <a:lnTo>
                  <a:pt x="6006924" y="3813726"/>
                </a:lnTo>
                <a:cubicBezTo>
                  <a:pt x="6006924" y="3789005"/>
                  <a:pt x="6016064" y="3774463"/>
                  <a:pt x="6034345" y="3770101"/>
                </a:cubicBezTo>
                <a:close/>
                <a:moveTo>
                  <a:pt x="3341729" y="3735512"/>
                </a:moveTo>
                <a:cubicBezTo>
                  <a:pt x="3334874" y="3735512"/>
                  <a:pt x="3330200" y="3738005"/>
                  <a:pt x="3327707" y="3742991"/>
                </a:cubicBezTo>
                <a:lnTo>
                  <a:pt x="3323656" y="3750470"/>
                </a:lnTo>
                <a:cubicBezTo>
                  <a:pt x="3320540" y="3755871"/>
                  <a:pt x="3315970" y="3758571"/>
                  <a:pt x="3309945" y="3758571"/>
                </a:cubicBezTo>
                <a:cubicBezTo>
                  <a:pt x="3306413" y="3758571"/>
                  <a:pt x="3299351" y="3756702"/>
                  <a:pt x="3288756" y="3752962"/>
                </a:cubicBezTo>
                <a:cubicBezTo>
                  <a:pt x="3272137" y="3746938"/>
                  <a:pt x="3260659" y="3742991"/>
                  <a:pt x="3254323" y="3741121"/>
                </a:cubicBezTo>
                <a:cubicBezTo>
                  <a:pt x="3247987" y="3739252"/>
                  <a:pt x="3239729" y="3737486"/>
                  <a:pt x="3229550" y="3735824"/>
                </a:cubicBezTo>
                <a:lnTo>
                  <a:pt x="3229550" y="3773529"/>
                </a:lnTo>
                <a:cubicBezTo>
                  <a:pt x="3238899" y="3774775"/>
                  <a:pt x="3247416" y="3777631"/>
                  <a:pt x="3255102" y="3782098"/>
                </a:cubicBezTo>
                <a:cubicBezTo>
                  <a:pt x="3262788" y="3786564"/>
                  <a:pt x="3270475" y="3792952"/>
                  <a:pt x="3278161" y="3801262"/>
                </a:cubicBezTo>
                <a:cubicBezTo>
                  <a:pt x="3289587" y="3813518"/>
                  <a:pt x="3299766" y="3829514"/>
                  <a:pt x="3308698" y="3849250"/>
                </a:cubicBezTo>
                <a:cubicBezTo>
                  <a:pt x="3312854" y="3858598"/>
                  <a:pt x="3317112" y="3871478"/>
                  <a:pt x="3321474" y="3887889"/>
                </a:cubicBezTo>
                <a:cubicBezTo>
                  <a:pt x="3323344" y="3895160"/>
                  <a:pt x="3325786" y="3900405"/>
                  <a:pt x="3328798" y="3903625"/>
                </a:cubicBezTo>
                <a:cubicBezTo>
                  <a:pt x="3331810" y="3906845"/>
                  <a:pt x="3335809" y="3908455"/>
                  <a:pt x="3340795" y="3908455"/>
                </a:cubicBezTo>
                <a:cubicBezTo>
                  <a:pt x="3345573" y="3908455"/>
                  <a:pt x="3349831" y="3906586"/>
                  <a:pt x="3353570" y="3902846"/>
                </a:cubicBezTo>
                <a:cubicBezTo>
                  <a:pt x="3357310" y="3899107"/>
                  <a:pt x="3359180" y="3893083"/>
                  <a:pt x="3359180" y="3884773"/>
                </a:cubicBezTo>
                <a:lnTo>
                  <a:pt x="3359180" y="3755144"/>
                </a:lnTo>
                <a:cubicBezTo>
                  <a:pt x="3359180" y="3748704"/>
                  <a:pt x="3357674" y="3743822"/>
                  <a:pt x="3354661" y="3740498"/>
                </a:cubicBezTo>
                <a:cubicBezTo>
                  <a:pt x="3351649" y="3737174"/>
                  <a:pt x="3347338" y="3735512"/>
                  <a:pt x="3341729" y="3735512"/>
                </a:cubicBezTo>
                <a:close/>
                <a:moveTo>
                  <a:pt x="2108581" y="3735512"/>
                </a:moveTo>
                <a:lnTo>
                  <a:pt x="2108581" y="3769166"/>
                </a:lnTo>
                <a:cubicBezTo>
                  <a:pt x="2115020" y="3771451"/>
                  <a:pt x="2119955" y="3773840"/>
                  <a:pt x="2123383" y="3776333"/>
                </a:cubicBezTo>
                <a:cubicBezTo>
                  <a:pt x="2126810" y="3778826"/>
                  <a:pt x="2129770" y="3782254"/>
                  <a:pt x="2132264" y="3786616"/>
                </a:cubicBezTo>
                <a:cubicBezTo>
                  <a:pt x="2136002" y="3793056"/>
                  <a:pt x="2137872" y="3801781"/>
                  <a:pt x="2137872" y="3812791"/>
                </a:cubicBezTo>
                <a:lnTo>
                  <a:pt x="2137872" y="4091370"/>
                </a:lnTo>
                <a:cubicBezTo>
                  <a:pt x="2137872" y="4108612"/>
                  <a:pt x="2135068" y="4121492"/>
                  <a:pt x="2129459" y="4130009"/>
                </a:cubicBezTo>
                <a:cubicBezTo>
                  <a:pt x="2126966" y="4133748"/>
                  <a:pt x="2124213" y="4136605"/>
                  <a:pt x="2121201" y="4138578"/>
                </a:cubicBezTo>
                <a:cubicBezTo>
                  <a:pt x="2118189" y="4140552"/>
                  <a:pt x="2113982" y="4142162"/>
                  <a:pt x="2108581" y="4143408"/>
                </a:cubicBezTo>
                <a:lnTo>
                  <a:pt x="2108581" y="4177685"/>
                </a:lnTo>
                <a:cubicBezTo>
                  <a:pt x="2154907" y="4174154"/>
                  <a:pt x="2193650" y="4156808"/>
                  <a:pt x="2224811" y="4125647"/>
                </a:cubicBezTo>
                <a:cubicBezTo>
                  <a:pt x="2265321" y="4085345"/>
                  <a:pt x="2285575" y="4029152"/>
                  <a:pt x="2285575" y="3957066"/>
                </a:cubicBezTo>
                <a:cubicBezTo>
                  <a:pt x="2285575" y="3883527"/>
                  <a:pt x="2264385" y="3826087"/>
                  <a:pt x="2222007" y="3784746"/>
                </a:cubicBezTo>
                <a:cubicBezTo>
                  <a:pt x="2206011" y="3769166"/>
                  <a:pt x="2188717" y="3757325"/>
                  <a:pt x="2170124" y="3749223"/>
                </a:cubicBezTo>
                <a:cubicBezTo>
                  <a:pt x="2151531" y="3741121"/>
                  <a:pt x="2131017" y="3736551"/>
                  <a:pt x="2108581" y="3735512"/>
                </a:cubicBezTo>
                <a:close/>
                <a:moveTo>
                  <a:pt x="2083029" y="3735512"/>
                </a:moveTo>
                <a:cubicBezTo>
                  <a:pt x="2060593" y="3736551"/>
                  <a:pt x="2040131" y="3741121"/>
                  <a:pt x="2021642" y="3749223"/>
                </a:cubicBezTo>
                <a:cubicBezTo>
                  <a:pt x="2003153" y="3757325"/>
                  <a:pt x="1985911" y="3769166"/>
                  <a:pt x="1969915" y="3784746"/>
                </a:cubicBezTo>
                <a:cubicBezTo>
                  <a:pt x="1948934" y="3805105"/>
                  <a:pt x="1933093" y="3829878"/>
                  <a:pt x="1922395" y="3859065"/>
                </a:cubicBezTo>
                <a:cubicBezTo>
                  <a:pt x="1911696" y="3888253"/>
                  <a:pt x="1906347" y="3920920"/>
                  <a:pt x="1906347" y="3957066"/>
                </a:cubicBezTo>
                <a:cubicBezTo>
                  <a:pt x="1906347" y="4029152"/>
                  <a:pt x="1926602" y="4085345"/>
                  <a:pt x="1967111" y="4125647"/>
                </a:cubicBezTo>
                <a:cubicBezTo>
                  <a:pt x="1998272" y="4156600"/>
                  <a:pt x="2036911" y="4173946"/>
                  <a:pt x="2083029" y="4177685"/>
                </a:cubicBezTo>
                <a:lnTo>
                  <a:pt x="2083029" y="4143408"/>
                </a:lnTo>
                <a:cubicBezTo>
                  <a:pt x="2072642" y="4140708"/>
                  <a:pt x="2065475" y="4136241"/>
                  <a:pt x="2061528" y="4130009"/>
                </a:cubicBezTo>
                <a:cubicBezTo>
                  <a:pt x="2056543" y="4122531"/>
                  <a:pt x="2054050" y="4109651"/>
                  <a:pt x="2054050" y="4091370"/>
                </a:cubicBezTo>
                <a:lnTo>
                  <a:pt x="2054050" y="3812791"/>
                </a:lnTo>
                <a:cubicBezTo>
                  <a:pt x="2054050" y="3800327"/>
                  <a:pt x="2056231" y="3790875"/>
                  <a:pt x="2060593" y="3784435"/>
                </a:cubicBezTo>
                <a:cubicBezTo>
                  <a:pt x="2064956" y="3777995"/>
                  <a:pt x="2072435" y="3772905"/>
                  <a:pt x="2083029" y="3769166"/>
                </a:cubicBezTo>
                <a:close/>
                <a:moveTo>
                  <a:pt x="11036840" y="3735201"/>
                </a:moveTo>
                <a:cubicBezTo>
                  <a:pt x="11015442" y="3735201"/>
                  <a:pt x="10993162" y="3741329"/>
                  <a:pt x="10969999" y="3753586"/>
                </a:cubicBezTo>
                <a:cubicBezTo>
                  <a:pt x="10946837" y="3765842"/>
                  <a:pt x="10926945" y="3782046"/>
                  <a:pt x="10910326" y="3802197"/>
                </a:cubicBezTo>
                <a:cubicBezTo>
                  <a:pt x="10893915" y="3822140"/>
                  <a:pt x="10881399" y="3845666"/>
                  <a:pt x="10872778" y="3872776"/>
                </a:cubicBezTo>
                <a:cubicBezTo>
                  <a:pt x="10864156" y="3899886"/>
                  <a:pt x="10859846" y="3929125"/>
                  <a:pt x="10859846" y="3960494"/>
                </a:cubicBezTo>
                <a:cubicBezTo>
                  <a:pt x="10859846" y="4003288"/>
                  <a:pt x="10866493" y="4040318"/>
                  <a:pt x="10879789" y="4071582"/>
                </a:cubicBezTo>
                <a:cubicBezTo>
                  <a:pt x="10893084" y="4102847"/>
                  <a:pt x="10912819" y="4127724"/>
                  <a:pt x="10938994" y="4146213"/>
                </a:cubicBezTo>
                <a:cubicBezTo>
                  <a:pt x="10968701" y="4167194"/>
                  <a:pt x="11003706" y="4177685"/>
                  <a:pt x="11044007" y="4177685"/>
                </a:cubicBezTo>
                <a:lnTo>
                  <a:pt x="11044007" y="4139669"/>
                </a:lnTo>
                <a:cubicBezTo>
                  <a:pt x="11037566" y="4139046"/>
                  <a:pt x="11032477" y="4137851"/>
                  <a:pt x="11028738" y="4136085"/>
                </a:cubicBezTo>
                <a:cubicBezTo>
                  <a:pt x="11024998" y="4134320"/>
                  <a:pt x="11021467" y="4131359"/>
                  <a:pt x="11018143" y="4127205"/>
                </a:cubicBezTo>
                <a:cubicBezTo>
                  <a:pt x="11015027" y="4123465"/>
                  <a:pt x="11012482" y="4118947"/>
                  <a:pt x="11010509" y="4113650"/>
                </a:cubicBezTo>
                <a:cubicBezTo>
                  <a:pt x="11008535" y="4108352"/>
                  <a:pt x="11007548" y="4103315"/>
                  <a:pt x="11007548" y="4098537"/>
                </a:cubicBezTo>
                <a:lnTo>
                  <a:pt x="11007548" y="4085137"/>
                </a:lnTo>
                <a:lnTo>
                  <a:pt x="11007548" y="3827749"/>
                </a:lnTo>
                <a:cubicBezTo>
                  <a:pt x="11007548" y="3811129"/>
                  <a:pt x="11010561" y="3798353"/>
                  <a:pt x="11016585" y="3789421"/>
                </a:cubicBezTo>
                <a:cubicBezTo>
                  <a:pt x="11022609" y="3780488"/>
                  <a:pt x="11031750" y="3775087"/>
                  <a:pt x="11044007" y="3773217"/>
                </a:cubicBezTo>
                <a:lnTo>
                  <a:pt x="11044007" y="3735512"/>
                </a:lnTo>
                <a:close/>
                <a:moveTo>
                  <a:pt x="3197766" y="3735201"/>
                </a:moveTo>
                <a:cubicBezTo>
                  <a:pt x="3176369" y="3735201"/>
                  <a:pt x="3154089" y="3741329"/>
                  <a:pt x="3130926" y="3753586"/>
                </a:cubicBezTo>
                <a:cubicBezTo>
                  <a:pt x="3107763" y="3765842"/>
                  <a:pt x="3087872" y="3782046"/>
                  <a:pt x="3071253" y="3802197"/>
                </a:cubicBezTo>
                <a:cubicBezTo>
                  <a:pt x="3054841" y="3822140"/>
                  <a:pt x="3042325" y="3845666"/>
                  <a:pt x="3033704" y="3872776"/>
                </a:cubicBezTo>
                <a:cubicBezTo>
                  <a:pt x="3025083" y="3899886"/>
                  <a:pt x="3020772" y="3929125"/>
                  <a:pt x="3020772" y="3960494"/>
                </a:cubicBezTo>
                <a:cubicBezTo>
                  <a:pt x="3020772" y="4003288"/>
                  <a:pt x="3027420" y="4040318"/>
                  <a:pt x="3040715" y="4071582"/>
                </a:cubicBezTo>
                <a:cubicBezTo>
                  <a:pt x="3054010" y="4102847"/>
                  <a:pt x="3073746" y="4127724"/>
                  <a:pt x="3099921" y="4146213"/>
                </a:cubicBezTo>
                <a:cubicBezTo>
                  <a:pt x="3129628" y="4167194"/>
                  <a:pt x="3164632" y="4177685"/>
                  <a:pt x="3204933" y="4177685"/>
                </a:cubicBezTo>
                <a:lnTo>
                  <a:pt x="3204933" y="4139669"/>
                </a:lnTo>
                <a:cubicBezTo>
                  <a:pt x="3198493" y="4139046"/>
                  <a:pt x="3193403" y="4137851"/>
                  <a:pt x="3189664" y="4136085"/>
                </a:cubicBezTo>
                <a:cubicBezTo>
                  <a:pt x="3185924" y="4134320"/>
                  <a:pt x="3182393" y="4131359"/>
                  <a:pt x="3179069" y="4127205"/>
                </a:cubicBezTo>
                <a:cubicBezTo>
                  <a:pt x="3175954" y="4123465"/>
                  <a:pt x="3173409" y="4118947"/>
                  <a:pt x="3171435" y="4113650"/>
                </a:cubicBezTo>
                <a:cubicBezTo>
                  <a:pt x="3169462" y="4108352"/>
                  <a:pt x="3168475" y="4103315"/>
                  <a:pt x="3168475" y="4098537"/>
                </a:cubicBezTo>
                <a:lnTo>
                  <a:pt x="3168475" y="4085137"/>
                </a:lnTo>
                <a:lnTo>
                  <a:pt x="3168475" y="3827749"/>
                </a:lnTo>
                <a:cubicBezTo>
                  <a:pt x="3168475" y="3811129"/>
                  <a:pt x="3171487" y="3798353"/>
                  <a:pt x="3177511" y="3789421"/>
                </a:cubicBezTo>
                <a:cubicBezTo>
                  <a:pt x="3183536" y="3780488"/>
                  <a:pt x="3192676" y="3775087"/>
                  <a:pt x="3204933" y="3773217"/>
                </a:cubicBezTo>
                <a:lnTo>
                  <a:pt x="3204933" y="3735512"/>
                </a:lnTo>
                <a:close/>
                <a:moveTo>
                  <a:pt x="3438168" y="2469654"/>
                </a:moveTo>
                <a:cubicBezTo>
                  <a:pt x="3425270" y="2469654"/>
                  <a:pt x="3415472" y="2473995"/>
                  <a:pt x="3408775" y="2482677"/>
                </a:cubicBezTo>
                <a:cubicBezTo>
                  <a:pt x="3402078" y="2491358"/>
                  <a:pt x="3394760" y="2509342"/>
                  <a:pt x="3386823" y="2536627"/>
                </a:cubicBezTo>
                <a:cubicBezTo>
                  <a:pt x="3375909" y="2571850"/>
                  <a:pt x="3361770" y="2603848"/>
                  <a:pt x="3344407" y="2632621"/>
                </a:cubicBezTo>
                <a:cubicBezTo>
                  <a:pt x="3327043" y="2661394"/>
                  <a:pt x="3307944" y="2683967"/>
                  <a:pt x="3287108" y="2700338"/>
                </a:cubicBezTo>
                <a:cubicBezTo>
                  <a:pt x="3274210" y="2710756"/>
                  <a:pt x="3260691" y="2718694"/>
                  <a:pt x="3246552" y="2724150"/>
                </a:cubicBezTo>
                <a:cubicBezTo>
                  <a:pt x="3232413" y="2729607"/>
                  <a:pt x="3213190" y="2734568"/>
                  <a:pt x="3188881" y="2739033"/>
                </a:cubicBezTo>
                <a:lnTo>
                  <a:pt x="3188881" y="2822377"/>
                </a:lnTo>
                <a:lnTo>
                  <a:pt x="3473143" y="2822377"/>
                </a:lnTo>
                <a:lnTo>
                  <a:pt x="3473143" y="2519512"/>
                </a:lnTo>
                <a:cubicBezTo>
                  <a:pt x="3473143" y="2503141"/>
                  <a:pt x="3471655" y="2492226"/>
                  <a:pt x="3468678" y="2486769"/>
                </a:cubicBezTo>
                <a:cubicBezTo>
                  <a:pt x="3462229" y="2475359"/>
                  <a:pt x="3452060" y="2469654"/>
                  <a:pt x="3438168" y="2469654"/>
                </a:cubicBezTo>
                <a:close/>
                <a:moveTo>
                  <a:pt x="3568393" y="2447330"/>
                </a:moveTo>
                <a:cubicBezTo>
                  <a:pt x="3556487" y="2447826"/>
                  <a:pt x="3546565" y="2452911"/>
                  <a:pt x="3538627" y="2462585"/>
                </a:cubicBezTo>
                <a:cubicBezTo>
                  <a:pt x="3530690" y="2472259"/>
                  <a:pt x="3526721" y="2484041"/>
                  <a:pt x="3526721" y="2497932"/>
                </a:cubicBezTo>
                <a:lnTo>
                  <a:pt x="3526721" y="2768799"/>
                </a:lnTo>
                <a:cubicBezTo>
                  <a:pt x="3526721" y="2811463"/>
                  <a:pt x="3540612" y="2832795"/>
                  <a:pt x="3568393" y="2832795"/>
                </a:cubicBezTo>
                <a:cubicBezTo>
                  <a:pt x="3578811" y="2832795"/>
                  <a:pt x="3588485" y="2827338"/>
                  <a:pt x="3597415" y="2816424"/>
                </a:cubicBezTo>
                <a:cubicBezTo>
                  <a:pt x="3608328" y="2803525"/>
                  <a:pt x="3616266" y="2795464"/>
                  <a:pt x="3621227" y="2792239"/>
                </a:cubicBezTo>
                <a:cubicBezTo>
                  <a:pt x="3626188" y="2789015"/>
                  <a:pt x="3633630" y="2787403"/>
                  <a:pt x="3643552" y="2787403"/>
                </a:cubicBezTo>
                <a:cubicBezTo>
                  <a:pt x="3650001" y="2787403"/>
                  <a:pt x="3656698" y="2788643"/>
                  <a:pt x="3663643" y="2791123"/>
                </a:cubicBezTo>
                <a:cubicBezTo>
                  <a:pt x="3670588" y="2793603"/>
                  <a:pt x="3683239" y="2799061"/>
                  <a:pt x="3701594" y="2807494"/>
                </a:cubicBezTo>
                <a:cubicBezTo>
                  <a:pt x="3750708" y="2830810"/>
                  <a:pt x="3795603" y="2842469"/>
                  <a:pt x="3836284" y="2842469"/>
                </a:cubicBezTo>
                <a:lnTo>
                  <a:pt x="3836284" y="2757637"/>
                </a:lnTo>
                <a:cubicBezTo>
                  <a:pt x="3798085" y="2750195"/>
                  <a:pt x="3764350" y="2733080"/>
                  <a:pt x="3735081" y="2706291"/>
                </a:cubicBezTo>
                <a:cubicBezTo>
                  <a:pt x="3706307" y="2680494"/>
                  <a:pt x="3681130" y="2648992"/>
                  <a:pt x="3659550" y="2611785"/>
                </a:cubicBezTo>
                <a:cubicBezTo>
                  <a:pt x="3637970" y="2574578"/>
                  <a:pt x="3621475" y="2534642"/>
                  <a:pt x="3610065" y="2491978"/>
                </a:cubicBezTo>
                <a:cubicBezTo>
                  <a:pt x="3605600" y="2475111"/>
                  <a:pt x="3600267" y="2463329"/>
                  <a:pt x="3594066" y="2456632"/>
                </a:cubicBezTo>
                <a:cubicBezTo>
                  <a:pt x="3587865" y="2449934"/>
                  <a:pt x="3579307" y="2446834"/>
                  <a:pt x="3568393" y="2447330"/>
                </a:cubicBezTo>
                <a:close/>
                <a:moveTo>
                  <a:pt x="6498818" y="2067819"/>
                </a:moveTo>
                <a:lnTo>
                  <a:pt x="6498818" y="2597646"/>
                </a:lnTo>
                <a:cubicBezTo>
                  <a:pt x="6498818" y="2667099"/>
                  <a:pt x="6475006" y="2714972"/>
                  <a:pt x="6427381" y="2741266"/>
                </a:cubicBezTo>
                <a:cubicBezTo>
                  <a:pt x="6411506" y="2750195"/>
                  <a:pt x="6401212" y="2757265"/>
                  <a:pt x="6396499" y="2762474"/>
                </a:cubicBezTo>
                <a:cubicBezTo>
                  <a:pt x="6391786" y="2767683"/>
                  <a:pt x="6389430" y="2774752"/>
                  <a:pt x="6389430" y="2783682"/>
                </a:cubicBezTo>
                <a:cubicBezTo>
                  <a:pt x="6389430" y="2809478"/>
                  <a:pt x="6412002" y="2822377"/>
                  <a:pt x="6457146" y="2822377"/>
                </a:cubicBezTo>
                <a:lnTo>
                  <a:pt x="6629043" y="2822377"/>
                </a:lnTo>
                <a:cubicBezTo>
                  <a:pt x="6653848" y="2822377"/>
                  <a:pt x="6670219" y="2819153"/>
                  <a:pt x="6678156" y="2812703"/>
                </a:cubicBezTo>
                <a:cubicBezTo>
                  <a:pt x="6687582" y="2805262"/>
                  <a:pt x="6692295" y="2795836"/>
                  <a:pt x="6692295" y="2784426"/>
                </a:cubicBezTo>
                <a:cubicBezTo>
                  <a:pt x="6692295" y="2769543"/>
                  <a:pt x="6685846" y="2758381"/>
                  <a:pt x="6672947" y="2750939"/>
                </a:cubicBezTo>
                <a:lnTo>
                  <a:pt x="6650623" y="2738289"/>
                </a:lnTo>
                <a:cubicBezTo>
                  <a:pt x="6625322" y="2723902"/>
                  <a:pt x="6606843" y="2705547"/>
                  <a:pt x="6595184" y="2683223"/>
                </a:cubicBezTo>
                <a:cubicBezTo>
                  <a:pt x="6583526" y="2660898"/>
                  <a:pt x="6577697" y="2632373"/>
                  <a:pt x="6577697" y="2597646"/>
                </a:cubicBezTo>
                <a:lnTo>
                  <a:pt x="6577697" y="2198787"/>
                </a:lnTo>
                <a:close/>
                <a:moveTo>
                  <a:pt x="5479644" y="2067819"/>
                </a:moveTo>
                <a:lnTo>
                  <a:pt x="5479644" y="2597646"/>
                </a:lnTo>
                <a:cubicBezTo>
                  <a:pt x="5479644" y="2667099"/>
                  <a:pt x="5455831" y="2714972"/>
                  <a:pt x="5408206" y="2741266"/>
                </a:cubicBezTo>
                <a:cubicBezTo>
                  <a:pt x="5392331" y="2750195"/>
                  <a:pt x="5382037" y="2757265"/>
                  <a:pt x="5377324" y="2762474"/>
                </a:cubicBezTo>
                <a:cubicBezTo>
                  <a:pt x="5372612" y="2767683"/>
                  <a:pt x="5370255" y="2774752"/>
                  <a:pt x="5370255" y="2783682"/>
                </a:cubicBezTo>
                <a:cubicBezTo>
                  <a:pt x="5370255" y="2809478"/>
                  <a:pt x="5392828" y="2822377"/>
                  <a:pt x="5437972" y="2822377"/>
                </a:cubicBezTo>
                <a:lnTo>
                  <a:pt x="5609868" y="2822377"/>
                </a:lnTo>
                <a:cubicBezTo>
                  <a:pt x="5634672" y="2822377"/>
                  <a:pt x="5651043" y="2819153"/>
                  <a:pt x="5658982" y="2812703"/>
                </a:cubicBezTo>
                <a:cubicBezTo>
                  <a:pt x="5668407" y="2805262"/>
                  <a:pt x="5673120" y="2795836"/>
                  <a:pt x="5673120" y="2784426"/>
                </a:cubicBezTo>
                <a:cubicBezTo>
                  <a:pt x="5673120" y="2769543"/>
                  <a:pt x="5666670" y="2758381"/>
                  <a:pt x="5653773" y="2750939"/>
                </a:cubicBezTo>
                <a:lnTo>
                  <a:pt x="5631448" y="2738289"/>
                </a:lnTo>
                <a:cubicBezTo>
                  <a:pt x="5606148" y="2723902"/>
                  <a:pt x="5587668" y="2705547"/>
                  <a:pt x="5576009" y="2683223"/>
                </a:cubicBezTo>
                <a:cubicBezTo>
                  <a:pt x="5564351" y="2660898"/>
                  <a:pt x="5558523" y="2632373"/>
                  <a:pt x="5558523" y="2597646"/>
                </a:cubicBezTo>
                <a:lnTo>
                  <a:pt x="5558523" y="2198787"/>
                </a:lnTo>
                <a:close/>
                <a:moveTo>
                  <a:pt x="9865459" y="1995637"/>
                </a:moveTo>
                <a:lnTo>
                  <a:pt x="9697283" y="2608808"/>
                </a:lnTo>
                <a:cubicBezTo>
                  <a:pt x="9688354" y="2642543"/>
                  <a:pt x="9676944" y="2669580"/>
                  <a:pt x="9663053" y="2689920"/>
                </a:cubicBezTo>
                <a:cubicBezTo>
                  <a:pt x="9654123" y="2702322"/>
                  <a:pt x="9644821" y="2712120"/>
                  <a:pt x="9635147" y="2719314"/>
                </a:cubicBezTo>
                <a:cubicBezTo>
                  <a:pt x="9625474" y="2726507"/>
                  <a:pt x="9610466" y="2734568"/>
                  <a:pt x="9590127" y="2743498"/>
                </a:cubicBezTo>
                <a:cubicBezTo>
                  <a:pt x="9568299" y="2752924"/>
                  <a:pt x="9557385" y="2764830"/>
                  <a:pt x="9557385" y="2779217"/>
                </a:cubicBezTo>
                <a:cubicBezTo>
                  <a:pt x="9557385" y="2792611"/>
                  <a:pt x="9562718" y="2803154"/>
                  <a:pt x="9573384" y="2810843"/>
                </a:cubicBezTo>
                <a:cubicBezTo>
                  <a:pt x="9584049" y="2818532"/>
                  <a:pt x="9598560" y="2822377"/>
                  <a:pt x="9616916" y="2822377"/>
                </a:cubicBezTo>
                <a:lnTo>
                  <a:pt x="9805928" y="2822377"/>
                </a:lnTo>
                <a:cubicBezTo>
                  <a:pt x="9842143" y="2822377"/>
                  <a:pt x="9860250" y="2809975"/>
                  <a:pt x="9860250" y="2785170"/>
                </a:cubicBezTo>
                <a:cubicBezTo>
                  <a:pt x="9860250" y="2767806"/>
                  <a:pt x="9852064" y="2755405"/>
                  <a:pt x="9835693" y="2747963"/>
                </a:cubicBezTo>
                <a:lnTo>
                  <a:pt x="9809648" y="2736057"/>
                </a:lnTo>
                <a:cubicBezTo>
                  <a:pt x="9780379" y="2722662"/>
                  <a:pt x="9765744" y="2700338"/>
                  <a:pt x="9765744" y="2669084"/>
                </a:cubicBezTo>
                <a:cubicBezTo>
                  <a:pt x="9765744" y="2657178"/>
                  <a:pt x="9767729" y="2644279"/>
                  <a:pt x="9771697" y="2630389"/>
                </a:cubicBezTo>
                <a:lnTo>
                  <a:pt x="9903410" y="2149674"/>
                </a:lnTo>
                <a:close/>
                <a:moveTo>
                  <a:pt x="2026385" y="1995637"/>
                </a:moveTo>
                <a:lnTo>
                  <a:pt x="1858209" y="2608808"/>
                </a:lnTo>
                <a:cubicBezTo>
                  <a:pt x="1849279" y="2642543"/>
                  <a:pt x="1837869" y="2669580"/>
                  <a:pt x="1823978" y="2689920"/>
                </a:cubicBezTo>
                <a:cubicBezTo>
                  <a:pt x="1815049" y="2702322"/>
                  <a:pt x="1805747" y="2712120"/>
                  <a:pt x="1796073" y="2719314"/>
                </a:cubicBezTo>
                <a:cubicBezTo>
                  <a:pt x="1786399" y="2726507"/>
                  <a:pt x="1771393" y="2734568"/>
                  <a:pt x="1751053" y="2743498"/>
                </a:cubicBezTo>
                <a:cubicBezTo>
                  <a:pt x="1729225" y="2752924"/>
                  <a:pt x="1718311" y="2764830"/>
                  <a:pt x="1718311" y="2779217"/>
                </a:cubicBezTo>
                <a:cubicBezTo>
                  <a:pt x="1718311" y="2792611"/>
                  <a:pt x="1723643" y="2803154"/>
                  <a:pt x="1734309" y="2810843"/>
                </a:cubicBezTo>
                <a:cubicBezTo>
                  <a:pt x="1744976" y="2818532"/>
                  <a:pt x="1759486" y="2822377"/>
                  <a:pt x="1777841" y="2822377"/>
                </a:cubicBezTo>
                <a:lnTo>
                  <a:pt x="1966853" y="2822377"/>
                </a:lnTo>
                <a:cubicBezTo>
                  <a:pt x="2003068" y="2822377"/>
                  <a:pt x="2021176" y="2809975"/>
                  <a:pt x="2021176" y="2785170"/>
                </a:cubicBezTo>
                <a:cubicBezTo>
                  <a:pt x="2021176" y="2767806"/>
                  <a:pt x="2012990" y="2755405"/>
                  <a:pt x="1996619" y="2747963"/>
                </a:cubicBezTo>
                <a:lnTo>
                  <a:pt x="1970574" y="2736057"/>
                </a:lnTo>
                <a:cubicBezTo>
                  <a:pt x="1941305" y="2722662"/>
                  <a:pt x="1926670" y="2700338"/>
                  <a:pt x="1926670" y="2669084"/>
                </a:cubicBezTo>
                <a:cubicBezTo>
                  <a:pt x="1926670" y="2657178"/>
                  <a:pt x="1928654" y="2644279"/>
                  <a:pt x="1932623" y="2630389"/>
                </a:cubicBezTo>
                <a:lnTo>
                  <a:pt x="2064336" y="2149674"/>
                </a:lnTo>
                <a:close/>
                <a:moveTo>
                  <a:pt x="11147762" y="1806625"/>
                </a:moveTo>
                <a:cubicBezTo>
                  <a:pt x="11112043" y="1806625"/>
                  <a:pt x="11094184" y="1819524"/>
                  <a:pt x="11094184" y="1845321"/>
                </a:cubicBezTo>
                <a:cubicBezTo>
                  <a:pt x="11094184" y="1866156"/>
                  <a:pt x="11103610" y="1879551"/>
                  <a:pt x="11122461" y="1885504"/>
                </a:cubicBezTo>
                <a:lnTo>
                  <a:pt x="11146274" y="1892946"/>
                </a:lnTo>
                <a:cubicBezTo>
                  <a:pt x="11160660" y="1897906"/>
                  <a:pt x="11167854" y="1914277"/>
                  <a:pt x="11167854" y="1942059"/>
                </a:cubicBezTo>
                <a:lnTo>
                  <a:pt x="11167854" y="2266504"/>
                </a:lnTo>
                <a:lnTo>
                  <a:pt x="11046559" y="2266504"/>
                </a:lnTo>
                <a:lnTo>
                  <a:pt x="11046559" y="2340174"/>
                </a:lnTo>
                <a:lnTo>
                  <a:pt x="11167854" y="2340174"/>
                </a:lnTo>
                <a:lnTo>
                  <a:pt x="11167854" y="2683967"/>
                </a:lnTo>
                <a:cubicBezTo>
                  <a:pt x="11167854" y="2712740"/>
                  <a:pt x="11160660" y="2729360"/>
                  <a:pt x="11146274" y="2733824"/>
                </a:cubicBezTo>
                <a:lnTo>
                  <a:pt x="11122461" y="2742010"/>
                </a:lnTo>
                <a:cubicBezTo>
                  <a:pt x="11103609" y="2748459"/>
                  <a:pt x="11094184" y="2762101"/>
                  <a:pt x="11094184" y="2782937"/>
                </a:cubicBezTo>
                <a:cubicBezTo>
                  <a:pt x="11094184" y="2809230"/>
                  <a:pt x="11111547" y="2822377"/>
                  <a:pt x="11146274" y="2822377"/>
                </a:cubicBezTo>
                <a:lnTo>
                  <a:pt x="11167110" y="2822377"/>
                </a:lnTo>
                <a:lnTo>
                  <a:pt x="11498252" y="2822377"/>
                </a:lnTo>
                <a:lnTo>
                  <a:pt x="11518344" y="2822377"/>
                </a:lnTo>
                <a:cubicBezTo>
                  <a:pt x="11555551" y="2822377"/>
                  <a:pt x="11574155" y="2809230"/>
                  <a:pt x="11574155" y="2782937"/>
                </a:cubicBezTo>
                <a:cubicBezTo>
                  <a:pt x="11574155" y="2762101"/>
                  <a:pt x="11564233" y="2748459"/>
                  <a:pt x="11544389" y="2742010"/>
                </a:cubicBezTo>
                <a:lnTo>
                  <a:pt x="11520577" y="2733824"/>
                </a:lnTo>
                <a:cubicBezTo>
                  <a:pt x="11505694" y="2727871"/>
                  <a:pt x="11498252" y="2711252"/>
                  <a:pt x="11498252" y="2683967"/>
                </a:cubicBezTo>
                <a:lnTo>
                  <a:pt x="11498252" y="1942059"/>
                </a:lnTo>
                <a:cubicBezTo>
                  <a:pt x="11498252" y="1924695"/>
                  <a:pt x="11501229" y="1912045"/>
                  <a:pt x="11507182" y="1904108"/>
                </a:cubicBezTo>
                <a:cubicBezTo>
                  <a:pt x="11510159" y="1899643"/>
                  <a:pt x="11513011" y="1896790"/>
                  <a:pt x="11515740" y="1895550"/>
                </a:cubicBezTo>
                <a:cubicBezTo>
                  <a:pt x="11518467" y="1894310"/>
                  <a:pt x="11528018" y="1890961"/>
                  <a:pt x="11544389" y="1885504"/>
                </a:cubicBezTo>
                <a:cubicBezTo>
                  <a:pt x="11564232" y="1879055"/>
                  <a:pt x="11574155" y="1865660"/>
                  <a:pt x="11574155" y="1845321"/>
                </a:cubicBezTo>
                <a:cubicBezTo>
                  <a:pt x="11574155" y="1819524"/>
                  <a:pt x="11555551" y="1806625"/>
                  <a:pt x="11518344" y="1806625"/>
                </a:cubicBezTo>
                <a:lnTo>
                  <a:pt x="11498252" y="1806625"/>
                </a:lnTo>
                <a:lnTo>
                  <a:pt x="11167110" y="1806625"/>
                </a:lnTo>
                <a:close/>
                <a:moveTo>
                  <a:pt x="10632817" y="1806625"/>
                </a:moveTo>
                <a:cubicBezTo>
                  <a:pt x="10614957" y="1806625"/>
                  <a:pt x="10601191" y="1809974"/>
                  <a:pt x="10591517" y="1816671"/>
                </a:cubicBezTo>
                <a:cubicBezTo>
                  <a:pt x="10581843" y="1823368"/>
                  <a:pt x="10577006" y="1832918"/>
                  <a:pt x="10577006" y="1845321"/>
                </a:cubicBezTo>
                <a:cubicBezTo>
                  <a:pt x="10577006" y="1865660"/>
                  <a:pt x="10586928" y="1879055"/>
                  <a:pt x="10606772" y="1885504"/>
                </a:cubicBezTo>
                <a:cubicBezTo>
                  <a:pt x="10623143" y="1890961"/>
                  <a:pt x="10632692" y="1894310"/>
                  <a:pt x="10635421" y="1895550"/>
                </a:cubicBezTo>
                <a:cubicBezTo>
                  <a:pt x="10638149" y="1896790"/>
                  <a:pt x="10641002" y="1899643"/>
                  <a:pt x="10643979" y="1904108"/>
                </a:cubicBezTo>
                <a:cubicBezTo>
                  <a:pt x="10649932" y="1912045"/>
                  <a:pt x="10652909" y="1924695"/>
                  <a:pt x="10652909" y="1942059"/>
                </a:cubicBezTo>
                <a:lnTo>
                  <a:pt x="10652909" y="2686943"/>
                </a:lnTo>
                <a:cubicBezTo>
                  <a:pt x="10652909" y="2704306"/>
                  <a:pt x="10649932" y="2716957"/>
                  <a:pt x="10643979" y="2724894"/>
                </a:cubicBezTo>
                <a:cubicBezTo>
                  <a:pt x="10641002" y="2729360"/>
                  <a:pt x="10638150" y="2732212"/>
                  <a:pt x="10635421" y="2733452"/>
                </a:cubicBezTo>
                <a:cubicBezTo>
                  <a:pt x="10632692" y="2734693"/>
                  <a:pt x="10623143" y="2738041"/>
                  <a:pt x="10606772" y="2743498"/>
                </a:cubicBezTo>
                <a:cubicBezTo>
                  <a:pt x="10586928" y="2749947"/>
                  <a:pt x="10577006" y="2763342"/>
                  <a:pt x="10577006" y="2783682"/>
                </a:cubicBezTo>
                <a:cubicBezTo>
                  <a:pt x="10577006" y="2796084"/>
                  <a:pt x="10581843" y="2805634"/>
                  <a:pt x="10591517" y="2812331"/>
                </a:cubicBezTo>
                <a:cubicBezTo>
                  <a:pt x="10601191" y="2819028"/>
                  <a:pt x="10614957" y="2822377"/>
                  <a:pt x="10632817" y="2822377"/>
                </a:cubicBezTo>
                <a:lnTo>
                  <a:pt x="10652164" y="2822377"/>
                </a:lnTo>
                <a:lnTo>
                  <a:pt x="10984051" y="2822377"/>
                </a:lnTo>
                <a:lnTo>
                  <a:pt x="11003399" y="2822377"/>
                </a:lnTo>
                <a:cubicBezTo>
                  <a:pt x="11038621" y="2822377"/>
                  <a:pt x="11056233" y="2809478"/>
                  <a:pt x="11056233" y="2783682"/>
                </a:cubicBezTo>
                <a:cubicBezTo>
                  <a:pt x="11056233" y="2762846"/>
                  <a:pt x="11046807" y="2749451"/>
                  <a:pt x="11027955" y="2743498"/>
                </a:cubicBezTo>
                <a:lnTo>
                  <a:pt x="11004887" y="2736057"/>
                </a:lnTo>
                <a:cubicBezTo>
                  <a:pt x="10990500" y="2731095"/>
                  <a:pt x="10983307" y="2714724"/>
                  <a:pt x="10983307" y="2686943"/>
                </a:cubicBezTo>
                <a:lnTo>
                  <a:pt x="10983307" y="1942059"/>
                </a:lnTo>
                <a:cubicBezTo>
                  <a:pt x="10983307" y="1914277"/>
                  <a:pt x="10990501" y="1897906"/>
                  <a:pt x="11004887" y="1892946"/>
                </a:cubicBezTo>
                <a:lnTo>
                  <a:pt x="11027955" y="1885504"/>
                </a:lnTo>
                <a:cubicBezTo>
                  <a:pt x="11046807" y="1879551"/>
                  <a:pt x="11056233" y="1866156"/>
                  <a:pt x="11056233" y="1845321"/>
                </a:cubicBezTo>
                <a:cubicBezTo>
                  <a:pt x="11056233" y="1819524"/>
                  <a:pt x="11038621" y="1806625"/>
                  <a:pt x="11003399" y="1806625"/>
                </a:cubicBezTo>
                <a:lnTo>
                  <a:pt x="10984051" y="1806625"/>
                </a:lnTo>
                <a:lnTo>
                  <a:pt x="10652164" y="1806625"/>
                </a:lnTo>
                <a:close/>
                <a:moveTo>
                  <a:pt x="9916805" y="1806625"/>
                </a:moveTo>
                <a:lnTo>
                  <a:pt x="9898201" y="1879551"/>
                </a:lnTo>
                <a:lnTo>
                  <a:pt x="10035123" y="2484537"/>
                </a:lnTo>
                <a:lnTo>
                  <a:pt x="9868436" y="2484537"/>
                </a:lnTo>
                <a:lnTo>
                  <a:pt x="9848344" y="2573090"/>
                </a:lnTo>
                <a:lnTo>
                  <a:pt x="10055959" y="2573090"/>
                </a:lnTo>
                <a:lnTo>
                  <a:pt x="10079771" y="2680990"/>
                </a:lnTo>
                <a:cubicBezTo>
                  <a:pt x="10081260" y="2687439"/>
                  <a:pt x="10082004" y="2694881"/>
                  <a:pt x="10082004" y="2703315"/>
                </a:cubicBezTo>
                <a:cubicBezTo>
                  <a:pt x="10082004" y="2712244"/>
                  <a:pt x="10080019" y="2719685"/>
                  <a:pt x="10076051" y="2725639"/>
                </a:cubicBezTo>
                <a:cubicBezTo>
                  <a:pt x="10072082" y="2731592"/>
                  <a:pt x="10065136" y="2737049"/>
                  <a:pt x="10055215" y="2742010"/>
                </a:cubicBezTo>
                <a:cubicBezTo>
                  <a:pt x="10041324" y="2749451"/>
                  <a:pt x="10032394" y="2755652"/>
                  <a:pt x="10028426" y="2760613"/>
                </a:cubicBezTo>
                <a:cubicBezTo>
                  <a:pt x="10024457" y="2765574"/>
                  <a:pt x="10022473" y="2773016"/>
                  <a:pt x="10022473" y="2782937"/>
                </a:cubicBezTo>
                <a:cubicBezTo>
                  <a:pt x="10022473" y="2794844"/>
                  <a:pt x="10026938" y="2804394"/>
                  <a:pt x="10035867" y="2811587"/>
                </a:cubicBezTo>
                <a:cubicBezTo>
                  <a:pt x="10044797" y="2818780"/>
                  <a:pt x="10056703" y="2822377"/>
                  <a:pt x="10071586" y="2822377"/>
                </a:cubicBezTo>
                <a:lnTo>
                  <a:pt x="10442912" y="2822377"/>
                </a:lnTo>
                <a:cubicBezTo>
                  <a:pt x="10481607" y="2822377"/>
                  <a:pt x="10500955" y="2809478"/>
                  <a:pt x="10500955" y="2783682"/>
                </a:cubicBezTo>
                <a:cubicBezTo>
                  <a:pt x="10500955" y="2774256"/>
                  <a:pt x="10498475" y="2766814"/>
                  <a:pt x="10493514" y="2761358"/>
                </a:cubicBezTo>
                <a:cubicBezTo>
                  <a:pt x="10488552" y="2755900"/>
                  <a:pt x="10479623" y="2750444"/>
                  <a:pt x="10466725" y="2744986"/>
                </a:cubicBezTo>
                <a:cubicBezTo>
                  <a:pt x="10451345" y="2739033"/>
                  <a:pt x="10441424" y="2731344"/>
                  <a:pt x="10436959" y="2721918"/>
                </a:cubicBezTo>
                <a:cubicBezTo>
                  <a:pt x="10431998" y="2710012"/>
                  <a:pt x="10427533" y="2696369"/>
                  <a:pt x="10423564" y="2680990"/>
                </a:cubicBezTo>
                <a:lnTo>
                  <a:pt x="10216693" y="1806625"/>
                </a:lnTo>
                <a:close/>
                <a:moveTo>
                  <a:pt x="9308246" y="1806625"/>
                </a:moveTo>
                <a:cubicBezTo>
                  <a:pt x="9290387" y="1806625"/>
                  <a:pt x="9277365" y="1809478"/>
                  <a:pt x="9269179" y="1815183"/>
                </a:cubicBezTo>
                <a:cubicBezTo>
                  <a:pt x="9260994" y="1820888"/>
                  <a:pt x="9256901" y="1830190"/>
                  <a:pt x="9256901" y="1843088"/>
                </a:cubicBezTo>
                <a:cubicBezTo>
                  <a:pt x="9256901" y="1852514"/>
                  <a:pt x="9259258" y="1860203"/>
                  <a:pt x="9263970" y="1866156"/>
                </a:cubicBezTo>
                <a:cubicBezTo>
                  <a:pt x="9268683" y="1872109"/>
                  <a:pt x="9277240" y="1878311"/>
                  <a:pt x="9289643" y="1884760"/>
                </a:cubicBezTo>
                <a:cubicBezTo>
                  <a:pt x="9308494" y="1894186"/>
                  <a:pt x="9322013" y="1904232"/>
                  <a:pt x="9330199" y="1914898"/>
                </a:cubicBezTo>
                <a:cubicBezTo>
                  <a:pt x="9338384" y="1925564"/>
                  <a:pt x="9342477" y="1938338"/>
                  <a:pt x="9342477" y="1953221"/>
                </a:cubicBezTo>
                <a:cubicBezTo>
                  <a:pt x="9342477" y="1962647"/>
                  <a:pt x="9340245" y="1976041"/>
                  <a:pt x="9335780" y="1993405"/>
                </a:cubicBezTo>
                <a:lnTo>
                  <a:pt x="9281457" y="2213670"/>
                </a:lnTo>
                <a:lnTo>
                  <a:pt x="9320153" y="2364731"/>
                </a:lnTo>
                <a:lnTo>
                  <a:pt x="9412426" y="2008287"/>
                </a:lnTo>
                <a:cubicBezTo>
                  <a:pt x="9423836" y="1965127"/>
                  <a:pt x="9440951" y="1932137"/>
                  <a:pt x="9463772" y="1909317"/>
                </a:cubicBezTo>
                <a:cubicBezTo>
                  <a:pt x="9474190" y="1898403"/>
                  <a:pt x="9490561" y="1887985"/>
                  <a:pt x="9512885" y="1878063"/>
                </a:cubicBezTo>
                <a:cubicBezTo>
                  <a:pt x="9522807" y="1873598"/>
                  <a:pt x="9529876" y="1868761"/>
                  <a:pt x="9534093" y="1863552"/>
                </a:cubicBezTo>
                <a:cubicBezTo>
                  <a:pt x="9538310" y="1858343"/>
                  <a:pt x="9540418" y="1851770"/>
                  <a:pt x="9540418" y="1843832"/>
                </a:cubicBezTo>
                <a:cubicBezTo>
                  <a:pt x="9540418" y="1830438"/>
                  <a:pt x="9536326" y="1820888"/>
                  <a:pt x="9528140" y="1815183"/>
                </a:cubicBezTo>
                <a:cubicBezTo>
                  <a:pt x="9519954" y="1809478"/>
                  <a:pt x="9505691" y="1806625"/>
                  <a:pt x="9485352" y="1806625"/>
                </a:cubicBezTo>
                <a:close/>
                <a:moveTo>
                  <a:pt x="8959988" y="1806625"/>
                </a:moveTo>
                <a:lnTo>
                  <a:pt x="8871436" y="2168277"/>
                </a:lnTo>
                <a:lnTo>
                  <a:pt x="9044821" y="2822377"/>
                </a:lnTo>
                <a:lnTo>
                  <a:pt x="9207043" y="2822377"/>
                </a:lnTo>
                <a:lnTo>
                  <a:pt x="9291875" y="2483793"/>
                </a:lnTo>
                <a:lnTo>
                  <a:pt x="9113282" y="1806625"/>
                </a:lnTo>
                <a:close/>
                <a:moveTo>
                  <a:pt x="8400395" y="1806625"/>
                </a:moveTo>
                <a:cubicBezTo>
                  <a:pt x="8378071" y="1806625"/>
                  <a:pt x="8360708" y="1810470"/>
                  <a:pt x="8348305" y="1818159"/>
                </a:cubicBezTo>
                <a:cubicBezTo>
                  <a:pt x="8335903" y="1825849"/>
                  <a:pt x="8329702" y="1836887"/>
                  <a:pt x="8329702" y="1851274"/>
                </a:cubicBezTo>
                <a:cubicBezTo>
                  <a:pt x="8329702" y="1869629"/>
                  <a:pt x="8339623" y="1882776"/>
                  <a:pt x="8359467" y="1890713"/>
                </a:cubicBezTo>
                <a:cubicBezTo>
                  <a:pt x="8370877" y="1895178"/>
                  <a:pt x="8378940" y="1900883"/>
                  <a:pt x="8383652" y="1907828"/>
                </a:cubicBezTo>
                <a:cubicBezTo>
                  <a:pt x="8388365" y="1914774"/>
                  <a:pt x="8393450" y="1928168"/>
                  <a:pt x="8398906" y="1948012"/>
                </a:cubicBezTo>
                <a:lnTo>
                  <a:pt x="8638520" y="2822377"/>
                </a:lnTo>
                <a:lnTo>
                  <a:pt x="8799254" y="2822377"/>
                </a:lnTo>
                <a:lnTo>
                  <a:pt x="8889296" y="2462213"/>
                </a:lnTo>
                <a:lnTo>
                  <a:pt x="8750885" y="1948012"/>
                </a:lnTo>
                <a:cubicBezTo>
                  <a:pt x="8749397" y="1942555"/>
                  <a:pt x="8748652" y="1937098"/>
                  <a:pt x="8748652" y="1931641"/>
                </a:cubicBezTo>
                <a:cubicBezTo>
                  <a:pt x="8748652" y="1920231"/>
                  <a:pt x="8750760" y="1911673"/>
                  <a:pt x="8754978" y="1905968"/>
                </a:cubicBezTo>
                <a:cubicBezTo>
                  <a:pt x="8759194" y="1900263"/>
                  <a:pt x="8768497" y="1893194"/>
                  <a:pt x="8782883" y="1884760"/>
                </a:cubicBezTo>
                <a:cubicBezTo>
                  <a:pt x="8800246" y="1874342"/>
                  <a:pt x="8808928" y="1861444"/>
                  <a:pt x="8808928" y="1846065"/>
                </a:cubicBezTo>
                <a:cubicBezTo>
                  <a:pt x="8808928" y="1833166"/>
                  <a:pt x="8803719" y="1822996"/>
                  <a:pt x="8793301" y="1815555"/>
                </a:cubicBezTo>
                <a:cubicBezTo>
                  <a:pt x="8785364" y="1809602"/>
                  <a:pt x="8770480" y="1806625"/>
                  <a:pt x="8748652" y="1806625"/>
                </a:cubicBezTo>
                <a:close/>
                <a:moveTo>
                  <a:pt x="7072551" y="1806625"/>
                </a:moveTo>
                <a:cubicBezTo>
                  <a:pt x="7053203" y="1806625"/>
                  <a:pt x="7039189" y="1809726"/>
                  <a:pt x="7030507" y="1815927"/>
                </a:cubicBezTo>
                <a:cubicBezTo>
                  <a:pt x="7021825" y="1822128"/>
                  <a:pt x="7017484" y="1831926"/>
                  <a:pt x="7017484" y="1845321"/>
                </a:cubicBezTo>
                <a:cubicBezTo>
                  <a:pt x="7017484" y="1854250"/>
                  <a:pt x="7019469" y="1861568"/>
                  <a:pt x="7023437" y="1867273"/>
                </a:cubicBezTo>
                <a:cubicBezTo>
                  <a:pt x="7027406" y="1872978"/>
                  <a:pt x="7034599" y="1878311"/>
                  <a:pt x="7045017" y="1883272"/>
                </a:cubicBezTo>
                <a:cubicBezTo>
                  <a:pt x="7075775" y="1899147"/>
                  <a:pt x="7097232" y="1918122"/>
                  <a:pt x="7109386" y="1940198"/>
                </a:cubicBezTo>
                <a:cubicBezTo>
                  <a:pt x="7121540" y="1962275"/>
                  <a:pt x="7127617" y="1994149"/>
                  <a:pt x="7127617" y="2035820"/>
                </a:cubicBezTo>
                <a:lnTo>
                  <a:pt x="7127617" y="2241947"/>
                </a:lnTo>
                <a:lnTo>
                  <a:pt x="7206496" y="2375149"/>
                </a:lnTo>
                <a:lnTo>
                  <a:pt x="7206496" y="2035820"/>
                </a:lnTo>
                <a:cubicBezTo>
                  <a:pt x="7206496" y="2001094"/>
                  <a:pt x="7211208" y="1973561"/>
                  <a:pt x="7220635" y="1953221"/>
                </a:cubicBezTo>
                <a:cubicBezTo>
                  <a:pt x="7234029" y="1925440"/>
                  <a:pt x="7253873" y="1904852"/>
                  <a:pt x="7280166" y="1891457"/>
                </a:cubicBezTo>
                <a:cubicBezTo>
                  <a:pt x="7298025" y="1882527"/>
                  <a:pt x="7309312" y="1875458"/>
                  <a:pt x="7314024" y="1870249"/>
                </a:cubicBezTo>
                <a:cubicBezTo>
                  <a:pt x="7318737" y="1865040"/>
                  <a:pt x="7321094" y="1857227"/>
                  <a:pt x="7321094" y="1846809"/>
                </a:cubicBezTo>
                <a:cubicBezTo>
                  <a:pt x="7321094" y="1835895"/>
                  <a:pt x="7316876" y="1826469"/>
                  <a:pt x="7308443" y="1818531"/>
                </a:cubicBezTo>
                <a:cubicBezTo>
                  <a:pt x="7300506" y="1810594"/>
                  <a:pt x="7283887" y="1806625"/>
                  <a:pt x="7258586" y="1806625"/>
                </a:cubicBezTo>
                <a:close/>
                <a:moveTo>
                  <a:pt x="6484680" y="1806625"/>
                </a:moveTo>
                <a:cubicBezTo>
                  <a:pt x="6447473" y="1806625"/>
                  <a:pt x="6424652" y="1808361"/>
                  <a:pt x="6416219" y="1811834"/>
                </a:cubicBezTo>
                <a:cubicBezTo>
                  <a:pt x="6408777" y="1814811"/>
                  <a:pt x="6402824" y="1819896"/>
                  <a:pt x="6398359" y="1827089"/>
                </a:cubicBezTo>
                <a:cubicBezTo>
                  <a:pt x="6393894" y="1834282"/>
                  <a:pt x="6391662" y="1842096"/>
                  <a:pt x="6391662" y="1850529"/>
                </a:cubicBezTo>
                <a:cubicBezTo>
                  <a:pt x="6391662" y="1858467"/>
                  <a:pt x="6393894" y="1865660"/>
                  <a:pt x="6398359" y="1872109"/>
                </a:cubicBezTo>
                <a:cubicBezTo>
                  <a:pt x="6402824" y="1878559"/>
                  <a:pt x="6408777" y="1883024"/>
                  <a:pt x="6416219" y="1885504"/>
                </a:cubicBezTo>
                <a:lnTo>
                  <a:pt x="6444496" y="1895922"/>
                </a:lnTo>
                <a:cubicBezTo>
                  <a:pt x="6455410" y="1899395"/>
                  <a:pt x="6464340" y="1904852"/>
                  <a:pt x="6471285" y="1912293"/>
                </a:cubicBezTo>
                <a:cubicBezTo>
                  <a:pt x="6478231" y="1919735"/>
                  <a:pt x="6487160" y="1932881"/>
                  <a:pt x="6498074" y="1951733"/>
                </a:cubicBezTo>
                <a:lnTo>
                  <a:pt x="7003346" y="2822377"/>
                </a:lnTo>
                <a:lnTo>
                  <a:pt x="7206496" y="2822377"/>
                </a:lnTo>
                <a:lnTo>
                  <a:pt x="7206496" y="2494211"/>
                </a:lnTo>
                <a:lnTo>
                  <a:pt x="6810613" y="1806625"/>
                </a:lnTo>
                <a:close/>
                <a:moveTo>
                  <a:pt x="6053376" y="1806625"/>
                </a:moveTo>
                <a:cubicBezTo>
                  <a:pt x="6034028" y="1806625"/>
                  <a:pt x="6020013" y="1809726"/>
                  <a:pt x="6011332" y="1815927"/>
                </a:cubicBezTo>
                <a:cubicBezTo>
                  <a:pt x="6002650" y="1822128"/>
                  <a:pt x="5998309" y="1831926"/>
                  <a:pt x="5998309" y="1845321"/>
                </a:cubicBezTo>
                <a:cubicBezTo>
                  <a:pt x="5998309" y="1854250"/>
                  <a:pt x="6000294" y="1861568"/>
                  <a:pt x="6004262" y="1867273"/>
                </a:cubicBezTo>
                <a:cubicBezTo>
                  <a:pt x="6008231" y="1872978"/>
                  <a:pt x="6015424" y="1878311"/>
                  <a:pt x="6025842" y="1883272"/>
                </a:cubicBezTo>
                <a:cubicBezTo>
                  <a:pt x="6056600" y="1899147"/>
                  <a:pt x="6078056" y="1918122"/>
                  <a:pt x="6090211" y="1940198"/>
                </a:cubicBezTo>
                <a:cubicBezTo>
                  <a:pt x="6102365" y="1962275"/>
                  <a:pt x="6108442" y="1994149"/>
                  <a:pt x="6108442" y="2035820"/>
                </a:cubicBezTo>
                <a:lnTo>
                  <a:pt x="6108442" y="2241947"/>
                </a:lnTo>
                <a:lnTo>
                  <a:pt x="6187321" y="2375149"/>
                </a:lnTo>
                <a:lnTo>
                  <a:pt x="6187321" y="2035820"/>
                </a:lnTo>
                <a:cubicBezTo>
                  <a:pt x="6187321" y="2001094"/>
                  <a:pt x="6192033" y="1973561"/>
                  <a:pt x="6201460" y="1953221"/>
                </a:cubicBezTo>
                <a:cubicBezTo>
                  <a:pt x="6214854" y="1925440"/>
                  <a:pt x="6234698" y="1904852"/>
                  <a:pt x="6260991" y="1891457"/>
                </a:cubicBezTo>
                <a:cubicBezTo>
                  <a:pt x="6278850" y="1882527"/>
                  <a:pt x="6290136" y="1875458"/>
                  <a:pt x="6294849" y="1870249"/>
                </a:cubicBezTo>
                <a:cubicBezTo>
                  <a:pt x="6299562" y="1865040"/>
                  <a:pt x="6301919" y="1857227"/>
                  <a:pt x="6301919" y="1846809"/>
                </a:cubicBezTo>
                <a:cubicBezTo>
                  <a:pt x="6301919" y="1835895"/>
                  <a:pt x="6297701" y="1826469"/>
                  <a:pt x="6289268" y="1818531"/>
                </a:cubicBezTo>
                <a:cubicBezTo>
                  <a:pt x="6281330" y="1810594"/>
                  <a:pt x="6264712" y="1806625"/>
                  <a:pt x="6239411" y="1806625"/>
                </a:cubicBezTo>
                <a:close/>
                <a:moveTo>
                  <a:pt x="5465505" y="1806625"/>
                </a:moveTo>
                <a:cubicBezTo>
                  <a:pt x="5428298" y="1806625"/>
                  <a:pt x="5405478" y="1808361"/>
                  <a:pt x="5397044" y="1811834"/>
                </a:cubicBezTo>
                <a:cubicBezTo>
                  <a:pt x="5389603" y="1814811"/>
                  <a:pt x="5383650" y="1819896"/>
                  <a:pt x="5379185" y="1827089"/>
                </a:cubicBezTo>
                <a:cubicBezTo>
                  <a:pt x="5374720" y="1834282"/>
                  <a:pt x="5372487" y="1842096"/>
                  <a:pt x="5372487" y="1850529"/>
                </a:cubicBezTo>
                <a:cubicBezTo>
                  <a:pt x="5372487" y="1858467"/>
                  <a:pt x="5374720" y="1865660"/>
                  <a:pt x="5379185" y="1872109"/>
                </a:cubicBezTo>
                <a:cubicBezTo>
                  <a:pt x="5383650" y="1878559"/>
                  <a:pt x="5389603" y="1883024"/>
                  <a:pt x="5397044" y="1885504"/>
                </a:cubicBezTo>
                <a:lnTo>
                  <a:pt x="5425322" y="1895922"/>
                </a:lnTo>
                <a:cubicBezTo>
                  <a:pt x="5436236" y="1899395"/>
                  <a:pt x="5445166" y="1904852"/>
                  <a:pt x="5452111" y="1912293"/>
                </a:cubicBezTo>
                <a:cubicBezTo>
                  <a:pt x="5459056" y="1919735"/>
                  <a:pt x="5467985" y="1932881"/>
                  <a:pt x="5478899" y="1951733"/>
                </a:cubicBezTo>
                <a:lnTo>
                  <a:pt x="5984171" y="2822377"/>
                </a:lnTo>
                <a:lnTo>
                  <a:pt x="6187321" y="2822377"/>
                </a:lnTo>
                <a:lnTo>
                  <a:pt x="6187321" y="2494211"/>
                </a:lnTo>
                <a:lnTo>
                  <a:pt x="5791438" y="1806625"/>
                </a:lnTo>
                <a:close/>
                <a:moveTo>
                  <a:pt x="4825990" y="1806625"/>
                </a:moveTo>
                <a:cubicBezTo>
                  <a:pt x="4808131" y="1806625"/>
                  <a:pt x="4794365" y="1809974"/>
                  <a:pt x="4784691" y="1816671"/>
                </a:cubicBezTo>
                <a:cubicBezTo>
                  <a:pt x="4775017" y="1823368"/>
                  <a:pt x="4770180" y="1832918"/>
                  <a:pt x="4770180" y="1845321"/>
                </a:cubicBezTo>
                <a:cubicBezTo>
                  <a:pt x="4770180" y="1865660"/>
                  <a:pt x="4780102" y="1879055"/>
                  <a:pt x="4799945" y="1885504"/>
                </a:cubicBezTo>
                <a:cubicBezTo>
                  <a:pt x="4816317" y="1890961"/>
                  <a:pt x="4825866" y="1894310"/>
                  <a:pt x="4828595" y="1895550"/>
                </a:cubicBezTo>
                <a:cubicBezTo>
                  <a:pt x="4831324" y="1896790"/>
                  <a:pt x="4834176" y="1899643"/>
                  <a:pt x="4837153" y="1904108"/>
                </a:cubicBezTo>
                <a:cubicBezTo>
                  <a:pt x="4843107" y="1912045"/>
                  <a:pt x="4846082" y="1924695"/>
                  <a:pt x="4846082" y="1942059"/>
                </a:cubicBezTo>
                <a:lnTo>
                  <a:pt x="4846082" y="2686943"/>
                </a:lnTo>
                <a:cubicBezTo>
                  <a:pt x="4846082" y="2704306"/>
                  <a:pt x="4843107" y="2716957"/>
                  <a:pt x="4837153" y="2724894"/>
                </a:cubicBezTo>
                <a:cubicBezTo>
                  <a:pt x="4834176" y="2729360"/>
                  <a:pt x="4831324" y="2732212"/>
                  <a:pt x="4828595" y="2733452"/>
                </a:cubicBezTo>
                <a:cubicBezTo>
                  <a:pt x="4825866" y="2734693"/>
                  <a:pt x="4816317" y="2738041"/>
                  <a:pt x="4799945" y="2743498"/>
                </a:cubicBezTo>
                <a:cubicBezTo>
                  <a:pt x="4780102" y="2749947"/>
                  <a:pt x="4770180" y="2763342"/>
                  <a:pt x="4770180" y="2783682"/>
                </a:cubicBezTo>
                <a:cubicBezTo>
                  <a:pt x="4770180" y="2796084"/>
                  <a:pt x="4775017" y="2805634"/>
                  <a:pt x="4784691" y="2812331"/>
                </a:cubicBezTo>
                <a:cubicBezTo>
                  <a:pt x="4794365" y="2819028"/>
                  <a:pt x="4808131" y="2822377"/>
                  <a:pt x="4825990" y="2822377"/>
                </a:cubicBezTo>
                <a:lnTo>
                  <a:pt x="4845338" y="2822377"/>
                </a:lnTo>
                <a:lnTo>
                  <a:pt x="5177225" y="2822377"/>
                </a:lnTo>
                <a:lnTo>
                  <a:pt x="5196573" y="2822377"/>
                </a:lnTo>
                <a:cubicBezTo>
                  <a:pt x="5214432" y="2822377"/>
                  <a:pt x="5228198" y="2819028"/>
                  <a:pt x="5237872" y="2812331"/>
                </a:cubicBezTo>
                <a:cubicBezTo>
                  <a:pt x="5247546" y="2805634"/>
                  <a:pt x="5252383" y="2796084"/>
                  <a:pt x="5252383" y="2783682"/>
                </a:cubicBezTo>
                <a:cubicBezTo>
                  <a:pt x="5252383" y="2763342"/>
                  <a:pt x="5242462" y="2749947"/>
                  <a:pt x="5222618" y="2743498"/>
                </a:cubicBezTo>
                <a:cubicBezTo>
                  <a:pt x="5206246" y="2738041"/>
                  <a:pt x="5196697" y="2734693"/>
                  <a:pt x="5193968" y="2733452"/>
                </a:cubicBezTo>
                <a:cubicBezTo>
                  <a:pt x="5191239" y="2732212"/>
                  <a:pt x="5188387" y="2729360"/>
                  <a:pt x="5185411" y="2724894"/>
                </a:cubicBezTo>
                <a:cubicBezTo>
                  <a:pt x="5179457" y="2716957"/>
                  <a:pt x="5176481" y="2704306"/>
                  <a:pt x="5176481" y="2686943"/>
                </a:cubicBezTo>
                <a:lnTo>
                  <a:pt x="5176481" y="1942059"/>
                </a:lnTo>
                <a:cubicBezTo>
                  <a:pt x="5176481" y="1924695"/>
                  <a:pt x="5179457" y="1912045"/>
                  <a:pt x="5185411" y="1904108"/>
                </a:cubicBezTo>
                <a:cubicBezTo>
                  <a:pt x="5188387" y="1899643"/>
                  <a:pt x="5191239" y="1896790"/>
                  <a:pt x="5193968" y="1895550"/>
                </a:cubicBezTo>
                <a:cubicBezTo>
                  <a:pt x="5196697" y="1894310"/>
                  <a:pt x="5206246" y="1890961"/>
                  <a:pt x="5222618" y="1885504"/>
                </a:cubicBezTo>
                <a:cubicBezTo>
                  <a:pt x="5242462" y="1879055"/>
                  <a:pt x="5252383" y="1865660"/>
                  <a:pt x="5252383" y="1845321"/>
                </a:cubicBezTo>
                <a:cubicBezTo>
                  <a:pt x="5252383" y="1832918"/>
                  <a:pt x="5247546" y="1823368"/>
                  <a:pt x="5237872" y="1816671"/>
                </a:cubicBezTo>
                <a:cubicBezTo>
                  <a:pt x="5228198" y="1809974"/>
                  <a:pt x="5214432" y="1806625"/>
                  <a:pt x="5196573" y="1806625"/>
                </a:cubicBezTo>
                <a:lnTo>
                  <a:pt x="5177225" y="1806625"/>
                </a:lnTo>
                <a:lnTo>
                  <a:pt x="4845338" y="1806625"/>
                </a:lnTo>
                <a:close/>
                <a:moveTo>
                  <a:pt x="2778116" y="1806625"/>
                </a:moveTo>
                <a:cubicBezTo>
                  <a:pt x="2760256" y="1806625"/>
                  <a:pt x="2746490" y="1809974"/>
                  <a:pt x="2736816" y="1816671"/>
                </a:cubicBezTo>
                <a:cubicBezTo>
                  <a:pt x="2727142" y="1823368"/>
                  <a:pt x="2722305" y="1832918"/>
                  <a:pt x="2722305" y="1845321"/>
                </a:cubicBezTo>
                <a:cubicBezTo>
                  <a:pt x="2722305" y="1865660"/>
                  <a:pt x="2732227" y="1879055"/>
                  <a:pt x="2752071" y="1885504"/>
                </a:cubicBezTo>
                <a:cubicBezTo>
                  <a:pt x="2768442" y="1890961"/>
                  <a:pt x="2777992" y="1894310"/>
                  <a:pt x="2780720" y="1895550"/>
                </a:cubicBezTo>
                <a:cubicBezTo>
                  <a:pt x="2783449" y="1896790"/>
                  <a:pt x="2786301" y="1899643"/>
                  <a:pt x="2789278" y="1904108"/>
                </a:cubicBezTo>
                <a:cubicBezTo>
                  <a:pt x="2795231" y="1912045"/>
                  <a:pt x="2798208" y="1924695"/>
                  <a:pt x="2798208" y="1942059"/>
                </a:cubicBezTo>
                <a:lnTo>
                  <a:pt x="2798208" y="2686943"/>
                </a:lnTo>
                <a:cubicBezTo>
                  <a:pt x="2798208" y="2704306"/>
                  <a:pt x="2795231" y="2716957"/>
                  <a:pt x="2789278" y="2724894"/>
                </a:cubicBezTo>
                <a:cubicBezTo>
                  <a:pt x="2786301" y="2729360"/>
                  <a:pt x="2783449" y="2732212"/>
                  <a:pt x="2780720" y="2733452"/>
                </a:cubicBezTo>
                <a:cubicBezTo>
                  <a:pt x="2777992" y="2734693"/>
                  <a:pt x="2768442" y="2738041"/>
                  <a:pt x="2752071" y="2743498"/>
                </a:cubicBezTo>
                <a:cubicBezTo>
                  <a:pt x="2732227" y="2749947"/>
                  <a:pt x="2722305" y="2763342"/>
                  <a:pt x="2722305" y="2783682"/>
                </a:cubicBezTo>
                <a:cubicBezTo>
                  <a:pt x="2722305" y="2796084"/>
                  <a:pt x="2727142" y="2805634"/>
                  <a:pt x="2736816" y="2812331"/>
                </a:cubicBezTo>
                <a:cubicBezTo>
                  <a:pt x="2746490" y="2819028"/>
                  <a:pt x="2760256" y="2822377"/>
                  <a:pt x="2778116" y="2822377"/>
                </a:cubicBezTo>
                <a:lnTo>
                  <a:pt x="2797464" y="2822377"/>
                </a:lnTo>
                <a:lnTo>
                  <a:pt x="3128606" y="2822377"/>
                </a:lnTo>
                <a:lnTo>
                  <a:pt x="3128606" y="1947268"/>
                </a:lnTo>
                <a:cubicBezTo>
                  <a:pt x="3128606" y="1928416"/>
                  <a:pt x="3132326" y="1914526"/>
                  <a:pt x="3139768" y="1905596"/>
                </a:cubicBezTo>
                <a:cubicBezTo>
                  <a:pt x="3143737" y="1901131"/>
                  <a:pt x="3147457" y="1898154"/>
                  <a:pt x="3150931" y="1896666"/>
                </a:cubicBezTo>
                <a:cubicBezTo>
                  <a:pt x="3154403" y="1895178"/>
                  <a:pt x="3165813" y="1892201"/>
                  <a:pt x="3185161" y="1887736"/>
                </a:cubicBezTo>
                <a:cubicBezTo>
                  <a:pt x="3208973" y="1882279"/>
                  <a:pt x="3220879" y="1868637"/>
                  <a:pt x="3220879" y="1846809"/>
                </a:cubicBezTo>
                <a:cubicBezTo>
                  <a:pt x="3220879" y="1833910"/>
                  <a:pt x="3214430" y="1823492"/>
                  <a:pt x="3201532" y="1815555"/>
                </a:cubicBezTo>
                <a:cubicBezTo>
                  <a:pt x="3192106" y="1809602"/>
                  <a:pt x="3176479" y="1806625"/>
                  <a:pt x="3154651" y="1806625"/>
                </a:cubicBezTo>
                <a:lnTo>
                  <a:pt x="3129350" y="1806625"/>
                </a:lnTo>
                <a:lnTo>
                  <a:pt x="2797464" y="1806625"/>
                </a:lnTo>
                <a:close/>
                <a:moveTo>
                  <a:pt x="2077730" y="1806625"/>
                </a:moveTo>
                <a:lnTo>
                  <a:pt x="2059127" y="1879551"/>
                </a:lnTo>
                <a:lnTo>
                  <a:pt x="2196049" y="2484537"/>
                </a:lnTo>
                <a:lnTo>
                  <a:pt x="2029361" y="2484537"/>
                </a:lnTo>
                <a:lnTo>
                  <a:pt x="2009270" y="2573090"/>
                </a:lnTo>
                <a:lnTo>
                  <a:pt x="2216885" y="2573090"/>
                </a:lnTo>
                <a:lnTo>
                  <a:pt x="2240697" y="2680990"/>
                </a:lnTo>
                <a:cubicBezTo>
                  <a:pt x="2242186" y="2687439"/>
                  <a:pt x="2242930" y="2694881"/>
                  <a:pt x="2242930" y="2703315"/>
                </a:cubicBezTo>
                <a:cubicBezTo>
                  <a:pt x="2242930" y="2712244"/>
                  <a:pt x="2240945" y="2719685"/>
                  <a:pt x="2236977" y="2725639"/>
                </a:cubicBezTo>
                <a:cubicBezTo>
                  <a:pt x="2233008" y="2731592"/>
                  <a:pt x="2226063" y="2737049"/>
                  <a:pt x="2216140" y="2742010"/>
                </a:cubicBezTo>
                <a:cubicBezTo>
                  <a:pt x="2202250" y="2749451"/>
                  <a:pt x="2193320" y="2755652"/>
                  <a:pt x="2189351" y="2760613"/>
                </a:cubicBezTo>
                <a:cubicBezTo>
                  <a:pt x="2185383" y="2765574"/>
                  <a:pt x="2183398" y="2773016"/>
                  <a:pt x="2183398" y="2782937"/>
                </a:cubicBezTo>
                <a:cubicBezTo>
                  <a:pt x="2183398" y="2794844"/>
                  <a:pt x="2187863" y="2804394"/>
                  <a:pt x="2196793" y="2811587"/>
                </a:cubicBezTo>
                <a:cubicBezTo>
                  <a:pt x="2205723" y="2818780"/>
                  <a:pt x="2217629" y="2822377"/>
                  <a:pt x="2232511" y="2822377"/>
                </a:cubicBezTo>
                <a:lnTo>
                  <a:pt x="2603838" y="2822377"/>
                </a:lnTo>
                <a:cubicBezTo>
                  <a:pt x="2642533" y="2822377"/>
                  <a:pt x="2661881" y="2809478"/>
                  <a:pt x="2661881" y="2783682"/>
                </a:cubicBezTo>
                <a:cubicBezTo>
                  <a:pt x="2661881" y="2774256"/>
                  <a:pt x="2659400" y="2766814"/>
                  <a:pt x="2654439" y="2761358"/>
                </a:cubicBezTo>
                <a:cubicBezTo>
                  <a:pt x="2649478" y="2755900"/>
                  <a:pt x="2640549" y="2750444"/>
                  <a:pt x="2627651" y="2744986"/>
                </a:cubicBezTo>
                <a:cubicBezTo>
                  <a:pt x="2612272" y="2739033"/>
                  <a:pt x="2602350" y="2731344"/>
                  <a:pt x="2597885" y="2721918"/>
                </a:cubicBezTo>
                <a:cubicBezTo>
                  <a:pt x="2592924" y="2710012"/>
                  <a:pt x="2588459" y="2696369"/>
                  <a:pt x="2584490" y="2680990"/>
                </a:cubicBezTo>
                <a:lnTo>
                  <a:pt x="2377620" y="1806625"/>
                </a:lnTo>
                <a:close/>
                <a:moveTo>
                  <a:pt x="1276588" y="1806625"/>
                </a:moveTo>
                <a:lnTo>
                  <a:pt x="1276588" y="1886992"/>
                </a:lnTo>
                <a:cubicBezTo>
                  <a:pt x="1300897" y="1890465"/>
                  <a:pt x="1320245" y="1899147"/>
                  <a:pt x="1334631" y="1913037"/>
                </a:cubicBezTo>
                <a:cubicBezTo>
                  <a:pt x="1345050" y="1922463"/>
                  <a:pt x="1351995" y="1932881"/>
                  <a:pt x="1355468" y="1944291"/>
                </a:cubicBezTo>
                <a:cubicBezTo>
                  <a:pt x="1358940" y="1955701"/>
                  <a:pt x="1360676" y="1973065"/>
                  <a:pt x="1360676" y="1996381"/>
                </a:cubicBezTo>
                <a:lnTo>
                  <a:pt x="1360676" y="2234506"/>
                </a:lnTo>
                <a:cubicBezTo>
                  <a:pt x="1360676" y="2267248"/>
                  <a:pt x="1355468" y="2293293"/>
                  <a:pt x="1345050" y="2312641"/>
                </a:cubicBezTo>
                <a:cubicBezTo>
                  <a:pt x="1338600" y="2324051"/>
                  <a:pt x="1331035" y="2332485"/>
                  <a:pt x="1322353" y="2337941"/>
                </a:cubicBezTo>
                <a:cubicBezTo>
                  <a:pt x="1313672" y="2343399"/>
                  <a:pt x="1298665" y="2348607"/>
                  <a:pt x="1277333" y="2353568"/>
                </a:cubicBezTo>
                <a:lnTo>
                  <a:pt x="1277333" y="2433192"/>
                </a:lnTo>
                <a:cubicBezTo>
                  <a:pt x="1371591" y="2433192"/>
                  <a:pt x="1443772" y="2424014"/>
                  <a:pt x="1493878" y="2405658"/>
                </a:cubicBezTo>
                <a:cubicBezTo>
                  <a:pt x="1554401" y="2382838"/>
                  <a:pt x="1601530" y="2347367"/>
                  <a:pt x="1635264" y="2299246"/>
                </a:cubicBezTo>
                <a:cubicBezTo>
                  <a:pt x="1668999" y="2250629"/>
                  <a:pt x="1685866" y="2188121"/>
                  <a:pt x="1685866" y="2111723"/>
                </a:cubicBezTo>
                <a:cubicBezTo>
                  <a:pt x="1685866" y="2043262"/>
                  <a:pt x="1669247" y="1985467"/>
                  <a:pt x="1636009" y="1938338"/>
                </a:cubicBezTo>
                <a:cubicBezTo>
                  <a:pt x="1603266" y="1892201"/>
                  <a:pt x="1558866" y="1857971"/>
                  <a:pt x="1502807" y="1835647"/>
                </a:cubicBezTo>
                <a:cubicBezTo>
                  <a:pt x="1454190" y="1816299"/>
                  <a:pt x="1378784" y="1806625"/>
                  <a:pt x="1276588" y="1806625"/>
                </a:cubicBezTo>
                <a:close/>
                <a:moveTo>
                  <a:pt x="863591" y="1806625"/>
                </a:moveTo>
                <a:cubicBezTo>
                  <a:pt x="845731" y="1806625"/>
                  <a:pt x="831964" y="1809974"/>
                  <a:pt x="822291" y="1816671"/>
                </a:cubicBezTo>
                <a:cubicBezTo>
                  <a:pt x="812617" y="1823368"/>
                  <a:pt x="807780" y="1832918"/>
                  <a:pt x="807780" y="1845321"/>
                </a:cubicBezTo>
                <a:cubicBezTo>
                  <a:pt x="807780" y="1865660"/>
                  <a:pt x="817702" y="1879055"/>
                  <a:pt x="837546" y="1885504"/>
                </a:cubicBezTo>
                <a:cubicBezTo>
                  <a:pt x="853917" y="1890961"/>
                  <a:pt x="863467" y="1894310"/>
                  <a:pt x="866195" y="1895550"/>
                </a:cubicBezTo>
                <a:cubicBezTo>
                  <a:pt x="868924" y="1896790"/>
                  <a:pt x="871776" y="1899643"/>
                  <a:pt x="874753" y="1904108"/>
                </a:cubicBezTo>
                <a:cubicBezTo>
                  <a:pt x="880706" y="1912045"/>
                  <a:pt x="883682" y="1924695"/>
                  <a:pt x="883682" y="1942059"/>
                </a:cubicBezTo>
                <a:lnTo>
                  <a:pt x="883682" y="2686943"/>
                </a:lnTo>
                <a:cubicBezTo>
                  <a:pt x="883682" y="2704306"/>
                  <a:pt x="880706" y="2716957"/>
                  <a:pt x="874753" y="2724894"/>
                </a:cubicBezTo>
                <a:cubicBezTo>
                  <a:pt x="871776" y="2729360"/>
                  <a:pt x="868924" y="2732212"/>
                  <a:pt x="866195" y="2733452"/>
                </a:cubicBezTo>
                <a:cubicBezTo>
                  <a:pt x="863467" y="2734693"/>
                  <a:pt x="853917" y="2738041"/>
                  <a:pt x="837546" y="2743498"/>
                </a:cubicBezTo>
                <a:cubicBezTo>
                  <a:pt x="817702" y="2749947"/>
                  <a:pt x="807780" y="2763342"/>
                  <a:pt x="807780" y="2783682"/>
                </a:cubicBezTo>
                <a:cubicBezTo>
                  <a:pt x="807780" y="2796084"/>
                  <a:pt x="812617" y="2805634"/>
                  <a:pt x="822291" y="2812331"/>
                </a:cubicBezTo>
                <a:cubicBezTo>
                  <a:pt x="831964" y="2819028"/>
                  <a:pt x="845731" y="2822377"/>
                  <a:pt x="863591" y="2822377"/>
                </a:cubicBezTo>
                <a:lnTo>
                  <a:pt x="882938" y="2822377"/>
                </a:lnTo>
                <a:lnTo>
                  <a:pt x="1214825" y="2822377"/>
                </a:lnTo>
                <a:lnTo>
                  <a:pt x="1240126" y="2822377"/>
                </a:lnTo>
                <a:cubicBezTo>
                  <a:pt x="1261954" y="2822377"/>
                  <a:pt x="1277581" y="2819401"/>
                  <a:pt x="1287007" y="2813448"/>
                </a:cubicBezTo>
                <a:cubicBezTo>
                  <a:pt x="1299905" y="2805510"/>
                  <a:pt x="1306354" y="2795092"/>
                  <a:pt x="1306354" y="2782193"/>
                </a:cubicBezTo>
                <a:cubicBezTo>
                  <a:pt x="1306354" y="2760365"/>
                  <a:pt x="1294448" y="2746723"/>
                  <a:pt x="1270635" y="2741266"/>
                </a:cubicBezTo>
                <a:cubicBezTo>
                  <a:pt x="1251288" y="2736305"/>
                  <a:pt x="1239878" y="2733204"/>
                  <a:pt x="1236405" y="2731964"/>
                </a:cubicBezTo>
                <a:cubicBezTo>
                  <a:pt x="1232932" y="2730724"/>
                  <a:pt x="1229212" y="2727623"/>
                  <a:pt x="1225243" y="2722662"/>
                </a:cubicBezTo>
                <a:cubicBezTo>
                  <a:pt x="1217801" y="2714228"/>
                  <a:pt x="1214081" y="2700338"/>
                  <a:pt x="1214081" y="2680990"/>
                </a:cubicBezTo>
                <a:lnTo>
                  <a:pt x="1214081" y="1806625"/>
                </a:lnTo>
                <a:lnTo>
                  <a:pt x="882938" y="1806625"/>
                </a:lnTo>
                <a:close/>
                <a:moveTo>
                  <a:pt x="3933766" y="1790254"/>
                </a:moveTo>
                <a:lnTo>
                  <a:pt x="3933766" y="1872109"/>
                </a:lnTo>
                <a:cubicBezTo>
                  <a:pt x="3987840" y="1885008"/>
                  <a:pt x="4032737" y="1911549"/>
                  <a:pt x="4068456" y="1951733"/>
                </a:cubicBezTo>
                <a:cubicBezTo>
                  <a:pt x="4086315" y="1972072"/>
                  <a:pt x="4101942" y="1995141"/>
                  <a:pt x="4115337" y="2020938"/>
                </a:cubicBezTo>
                <a:cubicBezTo>
                  <a:pt x="4128731" y="2046735"/>
                  <a:pt x="4138157" y="2071787"/>
                  <a:pt x="4143614" y="2096096"/>
                </a:cubicBezTo>
                <a:cubicBezTo>
                  <a:pt x="4146094" y="2109490"/>
                  <a:pt x="4148699" y="2119040"/>
                  <a:pt x="4151428" y="2124745"/>
                </a:cubicBezTo>
                <a:cubicBezTo>
                  <a:pt x="4154156" y="2130450"/>
                  <a:pt x="4157752" y="2135287"/>
                  <a:pt x="4162217" y="2139256"/>
                </a:cubicBezTo>
                <a:cubicBezTo>
                  <a:pt x="4170651" y="2145705"/>
                  <a:pt x="4179829" y="2148930"/>
                  <a:pt x="4189751" y="2148930"/>
                </a:cubicBezTo>
                <a:cubicBezTo>
                  <a:pt x="4202649" y="2148930"/>
                  <a:pt x="4213191" y="2144341"/>
                  <a:pt x="4221376" y="2135163"/>
                </a:cubicBezTo>
                <a:cubicBezTo>
                  <a:pt x="4229562" y="2125986"/>
                  <a:pt x="4233655" y="2114203"/>
                  <a:pt x="4233655" y="2099816"/>
                </a:cubicBezTo>
                <a:lnTo>
                  <a:pt x="4233655" y="1854250"/>
                </a:lnTo>
                <a:cubicBezTo>
                  <a:pt x="4233655" y="1833414"/>
                  <a:pt x="4230555" y="1818159"/>
                  <a:pt x="4224353" y="1808486"/>
                </a:cubicBezTo>
                <a:cubicBezTo>
                  <a:pt x="4218152" y="1798812"/>
                  <a:pt x="4208354" y="1793975"/>
                  <a:pt x="4194959" y="1793975"/>
                </a:cubicBezTo>
                <a:cubicBezTo>
                  <a:pt x="4183550" y="1793975"/>
                  <a:pt x="4173876" y="1799432"/>
                  <a:pt x="4165938" y="1810346"/>
                </a:cubicBezTo>
                <a:lnTo>
                  <a:pt x="4149567" y="1831926"/>
                </a:lnTo>
                <a:cubicBezTo>
                  <a:pt x="4145102" y="1838375"/>
                  <a:pt x="4138157" y="1841600"/>
                  <a:pt x="4128731" y="1841600"/>
                </a:cubicBezTo>
                <a:cubicBezTo>
                  <a:pt x="4122282" y="1841600"/>
                  <a:pt x="4114096" y="1839615"/>
                  <a:pt x="4104175" y="1835647"/>
                </a:cubicBezTo>
                <a:cubicBezTo>
                  <a:pt x="4063991" y="1818779"/>
                  <a:pt x="4032985" y="1807493"/>
                  <a:pt x="4011157" y="1801788"/>
                </a:cubicBezTo>
                <a:cubicBezTo>
                  <a:pt x="3989329" y="1796083"/>
                  <a:pt x="3963532" y="1792238"/>
                  <a:pt x="3933766" y="1790254"/>
                </a:cubicBezTo>
                <a:close/>
                <a:moveTo>
                  <a:pt x="7861042" y="1786533"/>
                </a:moveTo>
                <a:lnTo>
                  <a:pt x="7861042" y="1866901"/>
                </a:lnTo>
                <a:cubicBezTo>
                  <a:pt x="7876421" y="1872358"/>
                  <a:pt x="7888203" y="1878063"/>
                  <a:pt x="7896389" y="1884016"/>
                </a:cubicBezTo>
                <a:cubicBezTo>
                  <a:pt x="7904574" y="1889969"/>
                  <a:pt x="7911644" y="1898154"/>
                  <a:pt x="7917597" y="1908572"/>
                </a:cubicBezTo>
                <a:cubicBezTo>
                  <a:pt x="7926526" y="1923951"/>
                  <a:pt x="7930991" y="1944787"/>
                  <a:pt x="7930991" y="1971080"/>
                </a:cubicBezTo>
                <a:lnTo>
                  <a:pt x="7930991" y="2636342"/>
                </a:lnTo>
                <a:cubicBezTo>
                  <a:pt x="7930991" y="2677517"/>
                  <a:pt x="7924294" y="2708275"/>
                  <a:pt x="7910899" y="2728615"/>
                </a:cubicBezTo>
                <a:cubicBezTo>
                  <a:pt x="7904946" y="2737545"/>
                  <a:pt x="7898373" y="2744366"/>
                  <a:pt x="7891180" y="2749079"/>
                </a:cubicBezTo>
                <a:cubicBezTo>
                  <a:pt x="7883987" y="2753792"/>
                  <a:pt x="7873941" y="2757637"/>
                  <a:pt x="7861042" y="2760613"/>
                </a:cubicBezTo>
                <a:lnTo>
                  <a:pt x="7861042" y="2842469"/>
                </a:lnTo>
                <a:cubicBezTo>
                  <a:pt x="7971671" y="2834035"/>
                  <a:pt x="8064192" y="2792611"/>
                  <a:pt x="8138607" y="2718197"/>
                </a:cubicBezTo>
                <a:cubicBezTo>
                  <a:pt x="8235345" y="2621955"/>
                  <a:pt x="8283714" y="2487762"/>
                  <a:pt x="8283714" y="2315617"/>
                </a:cubicBezTo>
                <a:cubicBezTo>
                  <a:pt x="8283714" y="2140000"/>
                  <a:pt x="8233112" y="2002830"/>
                  <a:pt x="8131909" y="1904108"/>
                </a:cubicBezTo>
                <a:cubicBezTo>
                  <a:pt x="8093710" y="1866901"/>
                  <a:pt x="8052410" y="1838623"/>
                  <a:pt x="8008010" y="1819276"/>
                </a:cubicBezTo>
                <a:cubicBezTo>
                  <a:pt x="7963610" y="1799928"/>
                  <a:pt x="7914620" y="1789014"/>
                  <a:pt x="7861042" y="1786533"/>
                </a:cubicBezTo>
                <a:close/>
                <a:moveTo>
                  <a:pt x="7800023" y="1786533"/>
                </a:moveTo>
                <a:cubicBezTo>
                  <a:pt x="7746444" y="1789014"/>
                  <a:pt x="7697579" y="1799928"/>
                  <a:pt x="7653427" y="1819276"/>
                </a:cubicBezTo>
                <a:cubicBezTo>
                  <a:pt x="7609274" y="1838623"/>
                  <a:pt x="7568099" y="1866901"/>
                  <a:pt x="7529899" y="1904108"/>
                </a:cubicBezTo>
                <a:cubicBezTo>
                  <a:pt x="7479794" y="1952725"/>
                  <a:pt x="7441967" y="2011884"/>
                  <a:pt x="7416418" y="2081585"/>
                </a:cubicBezTo>
                <a:cubicBezTo>
                  <a:pt x="7390869" y="2151286"/>
                  <a:pt x="7378095" y="2229297"/>
                  <a:pt x="7378095" y="2315617"/>
                </a:cubicBezTo>
                <a:cubicBezTo>
                  <a:pt x="7378095" y="2487762"/>
                  <a:pt x="7426464" y="2621955"/>
                  <a:pt x="7523202" y="2718197"/>
                </a:cubicBezTo>
                <a:cubicBezTo>
                  <a:pt x="7597616" y="2792115"/>
                  <a:pt x="7689890" y="2833539"/>
                  <a:pt x="7800023" y="2842469"/>
                </a:cubicBezTo>
                <a:lnTo>
                  <a:pt x="7800023" y="2760613"/>
                </a:lnTo>
                <a:cubicBezTo>
                  <a:pt x="7775218" y="2754164"/>
                  <a:pt x="7758102" y="2743498"/>
                  <a:pt x="7748677" y="2728615"/>
                </a:cubicBezTo>
                <a:cubicBezTo>
                  <a:pt x="7736771" y="2710756"/>
                  <a:pt x="7730817" y="2679998"/>
                  <a:pt x="7730817" y="2636342"/>
                </a:cubicBezTo>
                <a:lnTo>
                  <a:pt x="7730817" y="1971080"/>
                </a:lnTo>
                <a:cubicBezTo>
                  <a:pt x="7730817" y="1941315"/>
                  <a:pt x="7736026" y="1918742"/>
                  <a:pt x="7746444" y="1903363"/>
                </a:cubicBezTo>
                <a:cubicBezTo>
                  <a:pt x="7756862" y="1887985"/>
                  <a:pt x="7774722" y="1875830"/>
                  <a:pt x="7800023" y="1866901"/>
                </a:cubicBezTo>
                <a:close/>
                <a:moveTo>
                  <a:pt x="3874979" y="1786533"/>
                </a:moveTo>
                <a:cubicBezTo>
                  <a:pt x="3789155" y="1790998"/>
                  <a:pt x="3717221" y="1813570"/>
                  <a:pt x="3659178" y="1854250"/>
                </a:cubicBezTo>
                <a:cubicBezTo>
                  <a:pt x="3617506" y="1883520"/>
                  <a:pt x="3585012" y="1922091"/>
                  <a:pt x="3561696" y="1969964"/>
                </a:cubicBezTo>
                <a:cubicBezTo>
                  <a:pt x="3538380" y="2017837"/>
                  <a:pt x="3526721" y="2070051"/>
                  <a:pt x="3526721" y="2126606"/>
                </a:cubicBezTo>
                <a:cubicBezTo>
                  <a:pt x="3526721" y="2237234"/>
                  <a:pt x="3573354" y="2325787"/>
                  <a:pt x="3666620" y="2392264"/>
                </a:cubicBezTo>
                <a:cubicBezTo>
                  <a:pt x="3687456" y="2407643"/>
                  <a:pt x="3709160" y="2421037"/>
                  <a:pt x="3731732" y="2432447"/>
                </a:cubicBezTo>
                <a:cubicBezTo>
                  <a:pt x="3754304" y="2443858"/>
                  <a:pt x="3796100" y="2462957"/>
                  <a:pt x="3857120" y="2489746"/>
                </a:cubicBezTo>
                <a:cubicBezTo>
                  <a:pt x="3912683" y="2514055"/>
                  <a:pt x="3950385" y="2534394"/>
                  <a:pt x="3970229" y="2550766"/>
                </a:cubicBezTo>
                <a:cubicBezTo>
                  <a:pt x="3999995" y="2576066"/>
                  <a:pt x="4014877" y="2605336"/>
                  <a:pt x="4014877" y="2638574"/>
                </a:cubicBezTo>
                <a:cubicBezTo>
                  <a:pt x="4014877" y="2670324"/>
                  <a:pt x="4005328" y="2695501"/>
                  <a:pt x="3986228" y="2714104"/>
                </a:cubicBezTo>
                <a:cubicBezTo>
                  <a:pt x="3967129" y="2732708"/>
                  <a:pt x="3935999" y="2747219"/>
                  <a:pt x="3892838" y="2757637"/>
                </a:cubicBezTo>
                <a:lnTo>
                  <a:pt x="3892838" y="2842469"/>
                </a:lnTo>
                <a:cubicBezTo>
                  <a:pt x="3923596" y="2842469"/>
                  <a:pt x="3956710" y="2837880"/>
                  <a:pt x="3992181" y="2828702"/>
                </a:cubicBezTo>
                <a:cubicBezTo>
                  <a:pt x="4027652" y="2819524"/>
                  <a:pt x="4060270" y="2806998"/>
                  <a:pt x="4090036" y="2791123"/>
                </a:cubicBezTo>
                <a:cubicBezTo>
                  <a:pt x="4145598" y="2760861"/>
                  <a:pt x="4189254" y="2719189"/>
                  <a:pt x="4221004" y="2666107"/>
                </a:cubicBezTo>
                <a:cubicBezTo>
                  <a:pt x="4252754" y="2613025"/>
                  <a:pt x="4268629" y="2554486"/>
                  <a:pt x="4268629" y="2490490"/>
                </a:cubicBezTo>
                <a:cubicBezTo>
                  <a:pt x="4268629" y="2405658"/>
                  <a:pt x="4239359" y="2332485"/>
                  <a:pt x="4180821" y="2270969"/>
                </a:cubicBezTo>
                <a:cubicBezTo>
                  <a:pt x="4158993" y="2247652"/>
                  <a:pt x="4135800" y="2228181"/>
                  <a:pt x="4111244" y="2212554"/>
                </a:cubicBezTo>
                <a:cubicBezTo>
                  <a:pt x="4086687" y="2196927"/>
                  <a:pt x="4052085" y="2179439"/>
                  <a:pt x="4007436" y="2160092"/>
                </a:cubicBezTo>
                <a:cubicBezTo>
                  <a:pt x="3934014" y="2127846"/>
                  <a:pt x="3886885" y="2106017"/>
                  <a:pt x="3866049" y="2094608"/>
                </a:cubicBezTo>
                <a:cubicBezTo>
                  <a:pt x="3835787" y="2077740"/>
                  <a:pt x="3813959" y="2060005"/>
                  <a:pt x="3800565" y="2041402"/>
                </a:cubicBezTo>
                <a:cubicBezTo>
                  <a:pt x="3787170" y="2022798"/>
                  <a:pt x="3780473" y="2001094"/>
                  <a:pt x="3780473" y="1976289"/>
                </a:cubicBezTo>
                <a:cubicBezTo>
                  <a:pt x="3780473" y="1950492"/>
                  <a:pt x="3788535" y="1928788"/>
                  <a:pt x="3804658" y="1911177"/>
                </a:cubicBezTo>
                <a:cubicBezTo>
                  <a:pt x="3820781" y="1893566"/>
                  <a:pt x="3844222" y="1880543"/>
                  <a:pt x="3874979" y="187210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0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723D5600-B4E7-B75B-FB5C-7A27B9D85DC4}"/>
              </a:ext>
            </a:extLst>
          </p:cNvPr>
          <p:cNvSpPr/>
          <p:nvPr/>
        </p:nvSpPr>
        <p:spPr>
          <a:xfrm>
            <a:off x="5473700" y="-3775473"/>
            <a:ext cx="1117600" cy="9374982"/>
          </a:xfrm>
          <a:prstGeom prst="trapezoid">
            <a:avLst/>
          </a:prstGeom>
          <a:gradFill>
            <a:gsLst>
              <a:gs pos="0">
                <a:srgbClr val="00B0F0"/>
              </a:gs>
              <a:gs pos="69000">
                <a:schemeClr val="accent1">
                  <a:lumMod val="45000"/>
                  <a:lumOff val="55000"/>
                </a:schemeClr>
              </a:gs>
              <a:gs pos="96000">
                <a:srgbClr val="00B0F0"/>
              </a:gs>
            </a:gsLst>
            <a:lin ang="5400000" scaled="1"/>
          </a:gra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9E710-BFCC-4E49-B704-A84FD639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49237"/>
            <a:ext cx="10515600" cy="1325563"/>
          </a:xfrm>
        </p:spPr>
        <p:txBody>
          <a:bodyPr/>
          <a:lstStyle/>
          <a:p>
            <a:r>
              <a:rPr lang="en-US" b="1" dirty="0"/>
              <a:t>The Issue with Current Voting Systems</a:t>
            </a:r>
            <a:endParaRPr lang="en-IN" b="1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0DADB79-D51D-A23E-4BDA-F90EA05ED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866385"/>
              </p:ext>
            </p:extLst>
          </p:nvPr>
        </p:nvGraphicFramePr>
        <p:xfrm>
          <a:off x="1333500" y="1790700"/>
          <a:ext cx="9334500" cy="493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98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C82FFC0-5C7C-F738-3923-CA5BDB208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297088"/>
              </p:ext>
            </p:extLst>
          </p:nvPr>
        </p:nvGraphicFramePr>
        <p:xfrm>
          <a:off x="279400" y="0"/>
          <a:ext cx="11658600" cy="695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72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613BD3-D3DC-751A-9621-1104713B50BC}"/>
              </a:ext>
            </a:extLst>
          </p:cNvPr>
          <p:cNvGrpSpPr/>
          <p:nvPr/>
        </p:nvGrpSpPr>
        <p:grpSpPr>
          <a:xfrm>
            <a:off x="5961699" y="1346924"/>
            <a:ext cx="3129910" cy="2902199"/>
            <a:chOff x="5051714" y="1496290"/>
            <a:chExt cx="3302579" cy="3756312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FB0716E-14AA-CA48-BBB0-77CD524CBCD7}"/>
                </a:ext>
              </a:extLst>
            </p:cNvPr>
            <p:cNvSpPr/>
            <p:nvPr/>
          </p:nvSpPr>
          <p:spPr>
            <a:xfrm>
              <a:off x="5051714" y="1889413"/>
              <a:ext cx="2708564" cy="27761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7B2337E-63A1-22A3-0161-383601BE7CC9}"/>
                </a:ext>
              </a:extLst>
            </p:cNvPr>
            <p:cNvSpPr/>
            <p:nvPr/>
          </p:nvSpPr>
          <p:spPr>
            <a:xfrm>
              <a:off x="7063220" y="3975388"/>
              <a:ext cx="1291073" cy="12772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70F6F3-A36A-4D76-3DE6-201386E95C3C}"/>
                </a:ext>
              </a:extLst>
            </p:cNvPr>
            <p:cNvSpPr/>
            <p:nvPr/>
          </p:nvSpPr>
          <p:spPr>
            <a:xfrm>
              <a:off x="7086598" y="1496290"/>
              <a:ext cx="1153391" cy="11637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C1D61B-CDC5-E777-2F30-5861AA9F9FB3}"/>
                </a:ext>
              </a:extLst>
            </p:cNvPr>
            <p:cNvSpPr/>
            <p:nvPr/>
          </p:nvSpPr>
          <p:spPr>
            <a:xfrm>
              <a:off x="7204361" y="1605395"/>
              <a:ext cx="917864" cy="945572"/>
            </a:xfrm>
            <a:prstGeom prst="ellipse">
              <a:avLst/>
            </a:prstGeom>
            <a:gradFill flip="none" rotWithShape="1">
              <a:gsLst>
                <a:gs pos="0">
                  <a:srgbClr val="FF66FF">
                    <a:tint val="66000"/>
                    <a:satMod val="160000"/>
                  </a:srgbClr>
                </a:gs>
                <a:gs pos="50000">
                  <a:srgbClr val="FF66FF">
                    <a:tint val="44500"/>
                    <a:satMod val="160000"/>
                  </a:srgbClr>
                </a:gs>
                <a:gs pos="100000">
                  <a:srgbClr val="FF66FF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282AA4-8187-BE8B-8E50-A71F61CC5A01}"/>
              </a:ext>
            </a:extLst>
          </p:cNvPr>
          <p:cNvGrpSpPr/>
          <p:nvPr/>
        </p:nvGrpSpPr>
        <p:grpSpPr>
          <a:xfrm>
            <a:off x="2852369" y="3290286"/>
            <a:ext cx="2946860" cy="2884520"/>
            <a:chOff x="3204376" y="3176127"/>
            <a:chExt cx="2594853" cy="257640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97E0E9-A0C5-EF6A-D6A9-ABB77AD79C02}"/>
                </a:ext>
              </a:extLst>
            </p:cNvPr>
            <p:cNvSpPr/>
            <p:nvPr/>
          </p:nvSpPr>
          <p:spPr>
            <a:xfrm>
              <a:off x="3661637" y="3453272"/>
              <a:ext cx="2137592" cy="19812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9DEB4C1-0D79-9CA3-A901-658FBFB91B97}"/>
                </a:ext>
              </a:extLst>
            </p:cNvPr>
            <p:cNvSpPr/>
            <p:nvPr/>
          </p:nvSpPr>
          <p:spPr>
            <a:xfrm>
              <a:off x="3303426" y="3176127"/>
              <a:ext cx="910254" cy="85641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FD6004-4500-052A-E1D7-F4C964E502B7}"/>
                </a:ext>
              </a:extLst>
            </p:cNvPr>
            <p:cNvSpPr/>
            <p:nvPr/>
          </p:nvSpPr>
          <p:spPr>
            <a:xfrm>
              <a:off x="3204376" y="4854551"/>
              <a:ext cx="1009303" cy="8979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5A668A-F27E-B484-2D28-28B6F8727EB2}"/>
                </a:ext>
              </a:extLst>
            </p:cNvPr>
            <p:cNvSpPr/>
            <p:nvPr/>
          </p:nvSpPr>
          <p:spPr>
            <a:xfrm>
              <a:off x="3297314" y="4932419"/>
              <a:ext cx="803199" cy="729610"/>
            </a:xfrm>
            <a:prstGeom prst="ellipse">
              <a:avLst/>
            </a:prstGeom>
            <a:gradFill flip="none" rotWithShape="1">
              <a:gsLst>
                <a:gs pos="0">
                  <a:srgbClr val="99FF66">
                    <a:tint val="66000"/>
                    <a:satMod val="160000"/>
                  </a:srgbClr>
                </a:gs>
                <a:gs pos="50000">
                  <a:srgbClr val="99FF66">
                    <a:tint val="44500"/>
                    <a:satMod val="160000"/>
                  </a:srgbClr>
                </a:gs>
                <a:gs pos="100000">
                  <a:srgbClr val="99FF66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58EB69-3132-D6D4-F11B-08E9633BC40C}"/>
              </a:ext>
            </a:extLst>
          </p:cNvPr>
          <p:cNvGrpSpPr/>
          <p:nvPr/>
        </p:nvGrpSpPr>
        <p:grpSpPr>
          <a:xfrm>
            <a:off x="2852369" y="471996"/>
            <a:ext cx="3109330" cy="2647136"/>
            <a:chOff x="2620519" y="116362"/>
            <a:chExt cx="2739986" cy="248798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F61AC97-5E42-DA4E-C3DF-7D2CB64E8BDB}"/>
                </a:ext>
              </a:extLst>
            </p:cNvPr>
            <p:cNvSpPr/>
            <p:nvPr/>
          </p:nvSpPr>
          <p:spPr>
            <a:xfrm>
              <a:off x="3046565" y="623063"/>
              <a:ext cx="2137592" cy="19812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62EDCE-711E-19DB-CD69-00ED4C5D0365}"/>
                </a:ext>
              </a:extLst>
            </p:cNvPr>
            <p:cNvSpPr/>
            <p:nvPr/>
          </p:nvSpPr>
          <p:spPr>
            <a:xfrm>
              <a:off x="4498353" y="116362"/>
              <a:ext cx="862152" cy="8832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1F339A-05B6-DFA5-D031-0C0826863ED4}"/>
                </a:ext>
              </a:extLst>
            </p:cNvPr>
            <p:cNvSpPr/>
            <p:nvPr/>
          </p:nvSpPr>
          <p:spPr>
            <a:xfrm>
              <a:off x="2620519" y="169027"/>
              <a:ext cx="910254" cy="8305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5EC379-ECF7-3197-B786-E22C28CEEDB6}"/>
                </a:ext>
              </a:extLst>
            </p:cNvPr>
            <p:cNvSpPr/>
            <p:nvPr/>
          </p:nvSpPr>
          <p:spPr>
            <a:xfrm>
              <a:off x="2713457" y="246894"/>
              <a:ext cx="724376" cy="674848"/>
            </a:xfrm>
            <a:prstGeom prst="ellipse">
              <a:avLst/>
            </a:prstGeom>
            <a:gradFill flip="none" rotWithShape="1">
              <a:gsLst>
                <a:gs pos="0">
                  <a:srgbClr val="66FFCC">
                    <a:tint val="66000"/>
                    <a:satMod val="160000"/>
                  </a:srgbClr>
                </a:gs>
                <a:gs pos="50000">
                  <a:srgbClr val="66FFCC">
                    <a:tint val="44500"/>
                    <a:satMod val="160000"/>
                  </a:srgbClr>
                </a:gs>
                <a:gs pos="100000">
                  <a:srgbClr val="66FFCC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50A07A-B761-DAA1-7340-6471B6DA9D22}"/>
              </a:ext>
            </a:extLst>
          </p:cNvPr>
          <p:cNvGrpSpPr/>
          <p:nvPr/>
        </p:nvGrpSpPr>
        <p:grpSpPr>
          <a:xfrm>
            <a:off x="5412976" y="4336454"/>
            <a:ext cx="3821109" cy="2412716"/>
            <a:chOff x="5476739" y="4253371"/>
            <a:chExt cx="3318588" cy="225188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73CE84-E217-F246-7972-478A12541CA7}"/>
                </a:ext>
              </a:extLst>
            </p:cNvPr>
            <p:cNvSpPr/>
            <p:nvPr/>
          </p:nvSpPr>
          <p:spPr>
            <a:xfrm>
              <a:off x="6163551" y="4253371"/>
              <a:ext cx="2137592" cy="19812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16764CF-0614-8737-A4A8-128536E245D2}"/>
                </a:ext>
              </a:extLst>
            </p:cNvPr>
            <p:cNvSpPr/>
            <p:nvPr/>
          </p:nvSpPr>
          <p:spPr>
            <a:xfrm>
              <a:off x="5476739" y="5030758"/>
              <a:ext cx="1009303" cy="10003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01FB76-48A5-D9FE-5A41-427FD776A74E}"/>
                </a:ext>
              </a:extLst>
            </p:cNvPr>
            <p:cNvSpPr/>
            <p:nvPr/>
          </p:nvSpPr>
          <p:spPr>
            <a:xfrm>
              <a:off x="7885073" y="5674668"/>
              <a:ext cx="910254" cy="8305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85CE2E9-03A6-2D4D-2BE8-CB7B4E0D7A81}"/>
                </a:ext>
              </a:extLst>
            </p:cNvPr>
            <p:cNvSpPr/>
            <p:nvPr/>
          </p:nvSpPr>
          <p:spPr>
            <a:xfrm>
              <a:off x="7978011" y="5752535"/>
              <a:ext cx="724376" cy="674848"/>
            </a:xfrm>
            <a:prstGeom prst="ellipse">
              <a:avLst/>
            </a:prstGeom>
            <a:gradFill flip="none" rotWithShape="1">
              <a:gsLst>
                <a:gs pos="0">
                  <a:srgbClr val="FF6600">
                    <a:tint val="66000"/>
                    <a:satMod val="160000"/>
                  </a:srgbClr>
                </a:gs>
                <a:gs pos="50000">
                  <a:srgbClr val="FF6600">
                    <a:tint val="44500"/>
                    <a:satMod val="160000"/>
                  </a:srgbClr>
                </a:gs>
                <a:gs pos="100000">
                  <a:srgbClr val="FF66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239C42-02C5-6AA2-E3E3-38FEE55C8699}"/>
              </a:ext>
            </a:extLst>
          </p:cNvPr>
          <p:cNvSpPr txBox="1"/>
          <p:nvPr/>
        </p:nvSpPr>
        <p:spPr>
          <a:xfrm>
            <a:off x="381413" y="471996"/>
            <a:ext cx="212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System Workflow</a:t>
            </a:r>
            <a:endParaRPr 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096B4-A5EA-2DCA-0F13-A9653C8737B8}"/>
              </a:ext>
            </a:extLst>
          </p:cNvPr>
          <p:cNvSpPr txBox="1"/>
          <p:nvPr/>
        </p:nvSpPr>
        <p:spPr>
          <a:xfrm>
            <a:off x="3638529" y="1583636"/>
            <a:ext cx="2181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Biometric authentication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E2D9AA-4A19-E42B-7CC6-668F5DF129BB}"/>
              </a:ext>
            </a:extLst>
          </p:cNvPr>
          <p:cNvSpPr txBox="1"/>
          <p:nvPr/>
        </p:nvSpPr>
        <p:spPr>
          <a:xfrm>
            <a:off x="6337300" y="2329938"/>
            <a:ext cx="18486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Identity verification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BE496-ED3A-0B0B-CBE2-3CE65A80DD68}"/>
              </a:ext>
            </a:extLst>
          </p:cNvPr>
          <p:cNvSpPr txBox="1"/>
          <p:nvPr/>
        </p:nvSpPr>
        <p:spPr>
          <a:xfrm>
            <a:off x="3906746" y="4374714"/>
            <a:ext cx="1357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Vote casting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71E08A-D2EF-C756-25EE-D0789CEEAD88}"/>
              </a:ext>
            </a:extLst>
          </p:cNvPr>
          <p:cNvSpPr txBox="1"/>
          <p:nvPr/>
        </p:nvSpPr>
        <p:spPr>
          <a:xfrm>
            <a:off x="6628078" y="4805865"/>
            <a:ext cx="19005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SMS confirmation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2465D9-1EE3-070D-224B-B60CBA9E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97" y="5174731"/>
            <a:ext cx="1020064" cy="10200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848E7F-7785-C764-BE16-CC7E2C75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84" y="3262323"/>
            <a:ext cx="1039197" cy="97685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E00479-2E66-D081-7D2A-2F9683889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31" y="528030"/>
            <a:ext cx="873551" cy="87355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54A628-D054-D24E-5CAD-D3145BC1B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04" y="3276925"/>
            <a:ext cx="958837" cy="9588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88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E037-A44A-4291-893B-B144D86D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Technologies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12B6-F49F-4AA6-AB6F-5F6CDC93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780" y="1825625"/>
            <a:ext cx="112853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		OTP Generation: Twilio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			Database: MySQL/PostgreSQL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 marL="0" indent="0">
              <a:buNone/>
            </a:pPr>
            <a:r>
              <a:rPr lang="en-IN" dirty="0"/>
              <a:t> 					Security: Blockchain, Encryption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Facial/Fingerprint Recognition: OpenCV.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err="1"/>
              <a:t>Face_recognition</a:t>
            </a:r>
            <a:r>
              <a:rPr lang="en-IN" dirty="0"/>
              <a:t>(PYTHON &amp;ML)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B074-3C26-CA6E-BC8C-E59F39837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753" y="4236906"/>
            <a:ext cx="1542047" cy="140757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41FF6-47DD-E784-E7AA-DAC05105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38" y="1320645"/>
            <a:ext cx="1710317" cy="15807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7C531-76E4-0526-1099-EC84BD8BC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85" y="4099193"/>
            <a:ext cx="1542047" cy="140757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069A4-8251-FC86-9DDF-CB9886AD4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6" y="1848252"/>
            <a:ext cx="1580748" cy="15807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635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9491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1B34-850F-4439-B405-C5A978A5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4109" cy="1325563"/>
          </a:xfrm>
        </p:spPr>
        <p:txBody>
          <a:bodyPr/>
          <a:lstStyle/>
          <a:p>
            <a:r>
              <a:rPr lang="en-US" b="1" dirty="0"/>
              <a:t>Why Our Solution is Effective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69B55-C35B-4243-AB01-C54FC7D7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988443" cy="34871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Eliminates voter fraud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Provides real-time confirmation via OTP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Ensures secure vote storage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Enhances transparency and trust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C15F7-A003-F570-A769-E2E78AB6D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59" y="0"/>
            <a:ext cx="6824241" cy="6824241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13943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B6ED-454F-40B1-8CC3-9FAFA02A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619"/>
            <a:ext cx="10515600" cy="1325563"/>
          </a:xfrm>
        </p:spPr>
        <p:txBody>
          <a:bodyPr/>
          <a:lstStyle/>
          <a:p>
            <a:r>
              <a:rPr lang="en-IN" b="1" dirty="0"/>
              <a:t>Use Case: Voting 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2234F-4371-4420-95D3-8C06555A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7944"/>
            <a:ext cx="4727293" cy="11953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Arrive at polling station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Scan fingerprint/face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461F982-2953-34EB-0D52-CEFB1094A30E}"/>
              </a:ext>
            </a:extLst>
          </p:cNvPr>
          <p:cNvSpPr txBox="1">
            <a:spLocks/>
          </p:cNvSpPr>
          <p:nvPr/>
        </p:nvSpPr>
        <p:spPr>
          <a:xfrm>
            <a:off x="7252505" y="5622271"/>
            <a:ext cx="4727293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Cast vote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Receive OTP confirmation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5BA0A-D16F-DAFB-3579-68E48CBE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10" y="674456"/>
            <a:ext cx="5144485" cy="4693072"/>
          </a:xfrm>
          <a:prstGeom prst="rect">
            <a:avLst/>
          </a:prstGeom>
          <a:gradFill>
            <a:gsLst>
              <a:gs pos="0">
                <a:srgbClr val="00B0F0"/>
              </a:gs>
              <a:gs pos="69000">
                <a:schemeClr val="accent1">
                  <a:lumMod val="45000"/>
                  <a:lumOff val="55000"/>
                </a:schemeClr>
              </a:gs>
              <a:gs pos="96000">
                <a:srgbClr val="00B0F0"/>
              </a:gs>
            </a:gsLst>
            <a:lin ang="5400000" scaled="1"/>
          </a:gradFill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2995A4-59FC-2D83-A673-E98A4A871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52" y="2120780"/>
            <a:ext cx="4937567" cy="4693072"/>
          </a:xfrm>
          <a:prstGeom prst="rect">
            <a:avLst/>
          </a:prstGeom>
          <a:gradFill>
            <a:gsLst>
              <a:gs pos="0">
                <a:srgbClr val="00B0F0"/>
              </a:gs>
              <a:gs pos="69000">
                <a:schemeClr val="accent1">
                  <a:lumMod val="45000"/>
                  <a:lumOff val="55000"/>
                </a:schemeClr>
              </a:gs>
              <a:gs pos="96000">
                <a:srgbClr val="00B0F0"/>
              </a:gs>
            </a:gsLst>
            <a:lin ang="5400000" scaled="1"/>
          </a:gradFill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2611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2" title="White Smoke">
            <a:hlinkClick r:id="" action="ppaction://media"/>
            <a:extLst>
              <a:ext uri="{FF2B5EF4-FFF2-40B4-BE49-F238E27FC236}">
                <a16:creationId xmlns:a16="http://schemas.microsoft.com/office/drawing/2014/main" id="{84539936-BDBB-0F96-4B6C-216DDAD40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762250"/>
            <a:ext cx="12192000" cy="847725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2A2012-A5AA-56D3-F7D3-051D0ADF34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190586" y="5384714"/>
                </a:moveTo>
                <a:lnTo>
                  <a:pt x="3190586" y="5495572"/>
                </a:lnTo>
                <a:lnTo>
                  <a:pt x="3247662" y="5495572"/>
                </a:lnTo>
                <a:cubicBezTo>
                  <a:pt x="3246748" y="5508926"/>
                  <a:pt x="3242311" y="5520497"/>
                  <a:pt x="3234354" y="5530284"/>
                </a:cubicBezTo>
                <a:cubicBezTo>
                  <a:pt x="3226396" y="5540071"/>
                  <a:pt x="3211807" y="5549904"/>
                  <a:pt x="3190586" y="5559782"/>
                </a:cubicBezTo>
                <a:lnTo>
                  <a:pt x="3216655" y="5608626"/>
                </a:lnTo>
                <a:cubicBezTo>
                  <a:pt x="3250680" y="5593625"/>
                  <a:pt x="3274736" y="5576338"/>
                  <a:pt x="3288823" y="5556764"/>
                </a:cubicBezTo>
                <a:cubicBezTo>
                  <a:pt x="3302908" y="5537190"/>
                  <a:pt x="3309951" y="5510481"/>
                  <a:pt x="3309951" y="5476638"/>
                </a:cubicBezTo>
                <a:lnTo>
                  <a:pt x="3309951" y="5384714"/>
                </a:lnTo>
                <a:close/>
                <a:moveTo>
                  <a:pt x="2617454" y="5357273"/>
                </a:moveTo>
                <a:lnTo>
                  <a:pt x="2617454" y="5375110"/>
                </a:lnTo>
                <a:cubicBezTo>
                  <a:pt x="2617454" y="5389013"/>
                  <a:pt x="2615213" y="5400309"/>
                  <a:pt x="2610731" y="5408998"/>
                </a:cubicBezTo>
                <a:cubicBezTo>
                  <a:pt x="2606249" y="5417688"/>
                  <a:pt x="2598658" y="5425051"/>
                  <a:pt x="2587955" y="5431088"/>
                </a:cubicBezTo>
                <a:cubicBezTo>
                  <a:pt x="2577254" y="5437124"/>
                  <a:pt x="2565683" y="5440143"/>
                  <a:pt x="2553244" y="5440143"/>
                </a:cubicBezTo>
                <a:cubicBezTo>
                  <a:pt x="2541353" y="5440143"/>
                  <a:pt x="2532343" y="5437353"/>
                  <a:pt x="2526215" y="5431774"/>
                </a:cubicBezTo>
                <a:cubicBezTo>
                  <a:pt x="2520087" y="5426194"/>
                  <a:pt x="2517023" y="5419014"/>
                  <a:pt x="2517023" y="5410233"/>
                </a:cubicBezTo>
                <a:cubicBezTo>
                  <a:pt x="2517023" y="5402550"/>
                  <a:pt x="2520133" y="5395690"/>
                  <a:pt x="2526353" y="5389653"/>
                </a:cubicBezTo>
                <a:cubicBezTo>
                  <a:pt x="2532389" y="5383799"/>
                  <a:pt x="2546750" y="5377854"/>
                  <a:pt x="2569433" y="5371817"/>
                </a:cubicBezTo>
                <a:cubicBezTo>
                  <a:pt x="2586081" y="5367609"/>
                  <a:pt x="2602088" y="5362762"/>
                  <a:pt x="2617454" y="5357273"/>
                </a:cubicBezTo>
                <a:close/>
                <a:moveTo>
                  <a:pt x="1845929" y="5357273"/>
                </a:moveTo>
                <a:lnTo>
                  <a:pt x="1845929" y="5375110"/>
                </a:lnTo>
                <a:cubicBezTo>
                  <a:pt x="1845929" y="5389013"/>
                  <a:pt x="1843688" y="5400309"/>
                  <a:pt x="1839206" y="5408998"/>
                </a:cubicBezTo>
                <a:cubicBezTo>
                  <a:pt x="1834724" y="5417688"/>
                  <a:pt x="1827132" y="5425051"/>
                  <a:pt x="1816431" y="5431088"/>
                </a:cubicBezTo>
                <a:cubicBezTo>
                  <a:pt x="1805729" y="5437124"/>
                  <a:pt x="1794158" y="5440143"/>
                  <a:pt x="1781719" y="5440143"/>
                </a:cubicBezTo>
                <a:cubicBezTo>
                  <a:pt x="1769828" y="5440143"/>
                  <a:pt x="1760818" y="5437353"/>
                  <a:pt x="1754690" y="5431774"/>
                </a:cubicBezTo>
                <a:cubicBezTo>
                  <a:pt x="1748562" y="5426194"/>
                  <a:pt x="1745498" y="5419014"/>
                  <a:pt x="1745498" y="5410233"/>
                </a:cubicBezTo>
                <a:cubicBezTo>
                  <a:pt x="1745498" y="5402550"/>
                  <a:pt x="1748608" y="5395690"/>
                  <a:pt x="1754827" y="5389653"/>
                </a:cubicBezTo>
                <a:cubicBezTo>
                  <a:pt x="1760864" y="5383799"/>
                  <a:pt x="1775225" y="5377854"/>
                  <a:pt x="1797908" y="5371817"/>
                </a:cubicBezTo>
                <a:cubicBezTo>
                  <a:pt x="1814556" y="5367609"/>
                  <a:pt x="1830562" y="5362762"/>
                  <a:pt x="1845929" y="5357273"/>
                </a:cubicBezTo>
                <a:close/>
                <a:moveTo>
                  <a:pt x="6000708" y="5279618"/>
                </a:moveTo>
                <a:cubicBezTo>
                  <a:pt x="6013879" y="5279618"/>
                  <a:pt x="6025038" y="5285152"/>
                  <a:pt x="6034185" y="5296219"/>
                </a:cubicBezTo>
                <a:cubicBezTo>
                  <a:pt x="6043331" y="5307287"/>
                  <a:pt x="6047905" y="5324620"/>
                  <a:pt x="6047905" y="5348218"/>
                </a:cubicBezTo>
                <a:cubicBezTo>
                  <a:pt x="6047905" y="5373829"/>
                  <a:pt x="6043514" y="5391985"/>
                  <a:pt x="6034733" y="5402687"/>
                </a:cubicBezTo>
                <a:cubicBezTo>
                  <a:pt x="6025953" y="5413389"/>
                  <a:pt x="6015069" y="5418739"/>
                  <a:pt x="6002080" y="5418739"/>
                </a:cubicBezTo>
                <a:cubicBezTo>
                  <a:pt x="5987262" y="5418739"/>
                  <a:pt x="5975005" y="5413160"/>
                  <a:pt x="5965310" y="5402001"/>
                </a:cubicBezTo>
                <a:cubicBezTo>
                  <a:pt x="5955614" y="5390842"/>
                  <a:pt x="5950766" y="5373738"/>
                  <a:pt x="5950766" y="5350688"/>
                </a:cubicBezTo>
                <a:cubicBezTo>
                  <a:pt x="5950766" y="5325626"/>
                  <a:pt x="5955523" y="5307515"/>
                  <a:pt x="5965035" y="5296356"/>
                </a:cubicBezTo>
                <a:cubicBezTo>
                  <a:pt x="5974548" y="5285197"/>
                  <a:pt x="5986439" y="5279618"/>
                  <a:pt x="6000708" y="5279618"/>
                </a:cubicBezTo>
                <a:close/>
                <a:moveTo>
                  <a:pt x="6621400" y="5274404"/>
                </a:moveTo>
                <a:cubicBezTo>
                  <a:pt x="6636766" y="5274404"/>
                  <a:pt x="6649663" y="5280578"/>
                  <a:pt x="6660090" y="5292926"/>
                </a:cubicBezTo>
                <a:cubicBezTo>
                  <a:pt x="6670518" y="5305274"/>
                  <a:pt x="6675731" y="5324071"/>
                  <a:pt x="6675731" y="5349316"/>
                </a:cubicBezTo>
                <a:cubicBezTo>
                  <a:pt x="6675731" y="5376390"/>
                  <a:pt x="6670563" y="5396056"/>
                  <a:pt x="6660228" y="5408312"/>
                </a:cubicBezTo>
                <a:cubicBezTo>
                  <a:pt x="6649892" y="5420569"/>
                  <a:pt x="6636674" y="5426697"/>
                  <a:pt x="6620576" y="5426697"/>
                </a:cubicBezTo>
                <a:cubicBezTo>
                  <a:pt x="6604661" y="5426697"/>
                  <a:pt x="6591445" y="5420477"/>
                  <a:pt x="6580925" y="5408038"/>
                </a:cubicBezTo>
                <a:cubicBezTo>
                  <a:pt x="6570406" y="5395598"/>
                  <a:pt x="6565147" y="5376390"/>
                  <a:pt x="6565147" y="5350414"/>
                </a:cubicBezTo>
                <a:cubicBezTo>
                  <a:pt x="6565147" y="5324803"/>
                  <a:pt x="6570453" y="5305732"/>
                  <a:pt x="6581063" y="5293201"/>
                </a:cubicBezTo>
                <a:cubicBezTo>
                  <a:pt x="6591672" y="5280670"/>
                  <a:pt x="6605118" y="5274404"/>
                  <a:pt x="6621400" y="5274404"/>
                </a:cubicBezTo>
                <a:close/>
                <a:moveTo>
                  <a:pt x="7365173" y="5263703"/>
                </a:moveTo>
                <a:cubicBezTo>
                  <a:pt x="7380539" y="5263703"/>
                  <a:pt x="7392933" y="5268367"/>
                  <a:pt x="7402354" y="5277697"/>
                </a:cubicBezTo>
                <a:cubicBezTo>
                  <a:pt x="7411776" y="5287027"/>
                  <a:pt x="7417584" y="5302485"/>
                  <a:pt x="7419779" y="5324071"/>
                </a:cubicBezTo>
                <a:lnTo>
                  <a:pt x="7309744" y="5324071"/>
                </a:lnTo>
                <a:cubicBezTo>
                  <a:pt x="7311573" y="5306692"/>
                  <a:pt x="7315872" y="5293612"/>
                  <a:pt x="7322641" y="5284832"/>
                </a:cubicBezTo>
                <a:cubicBezTo>
                  <a:pt x="7333250" y="5270746"/>
                  <a:pt x="7347429" y="5263703"/>
                  <a:pt x="7365173" y="5263703"/>
                </a:cubicBezTo>
                <a:close/>
                <a:moveTo>
                  <a:pt x="5431598" y="5263703"/>
                </a:moveTo>
                <a:cubicBezTo>
                  <a:pt x="5446965" y="5263703"/>
                  <a:pt x="5459358" y="5268367"/>
                  <a:pt x="5468780" y="5277697"/>
                </a:cubicBezTo>
                <a:cubicBezTo>
                  <a:pt x="5478201" y="5287027"/>
                  <a:pt x="5484009" y="5302485"/>
                  <a:pt x="5486204" y="5324071"/>
                </a:cubicBezTo>
                <a:lnTo>
                  <a:pt x="5376169" y="5324071"/>
                </a:lnTo>
                <a:cubicBezTo>
                  <a:pt x="5377998" y="5306692"/>
                  <a:pt x="5382297" y="5293612"/>
                  <a:pt x="5389066" y="5284832"/>
                </a:cubicBezTo>
                <a:cubicBezTo>
                  <a:pt x="5399676" y="5270746"/>
                  <a:pt x="5413854" y="5263703"/>
                  <a:pt x="5431598" y="5263703"/>
                </a:cubicBezTo>
                <a:close/>
                <a:moveTo>
                  <a:pt x="4059999" y="5263703"/>
                </a:moveTo>
                <a:cubicBezTo>
                  <a:pt x="4075365" y="5263703"/>
                  <a:pt x="4087759" y="5268367"/>
                  <a:pt x="4097180" y="5277697"/>
                </a:cubicBezTo>
                <a:cubicBezTo>
                  <a:pt x="4106601" y="5287027"/>
                  <a:pt x="4112409" y="5302485"/>
                  <a:pt x="4114604" y="5324071"/>
                </a:cubicBezTo>
                <a:lnTo>
                  <a:pt x="4004569" y="5324071"/>
                </a:lnTo>
                <a:cubicBezTo>
                  <a:pt x="4006399" y="5306692"/>
                  <a:pt x="4010698" y="5293612"/>
                  <a:pt x="4017466" y="5284832"/>
                </a:cubicBezTo>
                <a:cubicBezTo>
                  <a:pt x="4028076" y="5270746"/>
                  <a:pt x="4042254" y="5263703"/>
                  <a:pt x="4059999" y="5263703"/>
                </a:cubicBezTo>
                <a:close/>
                <a:moveTo>
                  <a:pt x="4646539" y="5204157"/>
                </a:moveTo>
                <a:lnTo>
                  <a:pt x="4646539" y="5389653"/>
                </a:lnTo>
                <a:cubicBezTo>
                  <a:pt x="4646539" y="5427886"/>
                  <a:pt x="4655274" y="5456195"/>
                  <a:pt x="4672744" y="5474580"/>
                </a:cubicBezTo>
                <a:cubicBezTo>
                  <a:pt x="4690215" y="5492965"/>
                  <a:pt x="4714316" y="5502158"/>
                  <a:pt x="4745050" y="5502158"/>
                </a:cubicBezTo>
                <a:cubicBezTo>
                  <a:pt x="4768099" y="5502158"/>
                  <a:pt x="4787536" y="5498042"/>
                  <a:pt x="4803360" y="5489810"/>
                </a:cubicBezTo>
                <a:cubicBezTo>
                  <a:pt x="4819184" y="5481578"/>
                  <a:pt x="4834870" y="5467766"/>
                  <a:pt x="4850420" y="5448375"/>
                </a:cubicBezTo>
                <a:lnTo>
                  <a:pt x="4850420" y="5495572"/>
                </a:lnTo>
                <a:lnTo>
                  <a:pt x="4954692" y="5495572"/>
                </a:lnTo>
                <a:lnTo>
                  <a:pt x="4954692" y="5204157"/>
                </a:lnTo>
                <a:lnTo>
                  <a:pt x="4843011" y="5204157"/>
                </a:lnTo>
                <a:lnTo>
                  <a:pt x="4843011" y="5344377"/>
                </a:lnTo>
                <a:cubicBezTo>
                  <a:pt x="4843011" y="5370902"/>
                  <a:pt x="4838758" y="5389287"/>
                  <a:pt x="4830251" y="5399531"/>
                </a:cubicBezTo>
                <a:cubicBezTo>
                  <a:pt x="4821745" y="5409776"/>
                  <a:pt x="4810814" y="5414898"/>
                  <a:pt x="4797460" y="5414898"/>
                </a:cubicBezTo>
                <a:cubicBezTo>
                  <a:pt x="4785203" y="5414898"/>
                  <a:pt x="4775691" y="5411056"/>
                  <a:pt x="4768922" y="5403373"/>
                </a:cubicBezTo>
                <a:cubicBezTo>
                  <a:pt x="4762153" y="5395690"/>
                  <a:pt x="4758769" y="5382702"/>
                  <a:pt x="4758769" y="5364408"/>
                </a:cubicBezTo>
                <a:lnTo>
                  <a:pt x="4758769" y="5204157"/>
                </a:lnTo>
                <a:close/>
                <a:moveTo>
                  <a:pt x="2794378" y="5204157"/>
                </a:moveTo>
                <a:lnTo>
                  <a:pt x="2794378" y="5495572"/>
                </a:lnTo>
                <a:lnTo>
                  <a:pt x="2906060" y="5495572"/>
                </a:lnTo>
                <a:lnTo>
                  <a:pt x="2906060" y="5204157"/>
                </a:lnTo>
                <a:close/>
                <a:moveTo>
                  <a:pt x="8058419" y="5197572"/>
                </a:moveTo>
                <a:cubicBezTo>
                  <a:pt x="8025491" y="5197572"/>
                  <a:pt x="7999239" y="5200998"/>
                  <a:pt x="7979666" y="5207851"/>
                </a:cubicBezTo>
                <a:cubicBezTo>
                  <a:pt x="7960092" y="5214704"/>
                  <a:pt x="7944725" y="5225075"/>
                  <a:pt x="7933566" y="5238964"/>
                </a:cubicBezTo>
                <a:cubicBezTo>
                  <a:pt x="7922407" y="5252852"/>
                  <a:pt x="7916828" y="5269392"/>
                  <a:pt x="7916828" y="5288583"/>
                </a:cubicBezTo>
                <a:cubicBezTo>
                  <a:pt x="7916828" y="5306128"/>
                  <a:pt x="7921995" y="5321753"/>
                  <a:pt x="7932331" y="5335459"/>
                </a:cubicBezTo>
                <a:cubicBezTo>
                  <a:pt x="7942667" y="5349164"/>
                  <a:pt x="7955381" y="5358896"/>
                  <a:pt x="7970473" y="5364652"/>
                </a:cubicBezTo>
                <a:cubicBezTo>
                  <a:pt x="7985565" y="5370409"/>
                  <a:pt x="8012503" y="5376668"/>
                  <a:pt x="8051285" y="5383427"/>
                </a:cubicBezTo>
                <a:cubicBezTo>
                  <a:pt x="8077261" y="5387995"/>
                  <a:pt x="8093268" y="5391831"/>
                  <a:pt x="8099305" y="5394935"/>
                </a:cubicBezTo>
                <a:cubicBezTo>
                  <a:pt x="8107720" y="5399320"/>
                  <a:pt x="8111927" y="5405531"/>
                  <a:pt x="8111927" y="5413569"/>
                </a:cubicBezTo>
                <a:cubicBezTo>
                  <a:pt x="8111927" y="5420692"/>
                  <a:pt x="8108726" y="5426627"/>
                  <a:pt x="8102323" y="5431375"/>
                </a:cubicBezTo>
                <a:cubicBezTo>
                  <a:pt x="8094091" y="5437769"/>
                  <a:pt x="8082475" y="5440966"/>
                  <a:pt x="8067474" y="5440966"/>
                </a:cubicBezTo>
                <a:cubicBezTo>
                  <a:pt x="8053754" y="5440966"/>
                  <a:pt x="8042778" y="5438131"/>
                  <a:pt x="8034546" y="5432460"/>
                </a:cubicBezTo>
                <a:cubicBezTo>
                  <a:pt x="8026314" y="5426789"/>
                  <a:pt x="8019911" y="5417367"/>
                  <a:pt x="8015338" y="5404196"/>
                </a:cubicBezTo>
                <a:lnTo>
                  <a:pt x="7904480" y="5414623"/>
                </a:lnTo>
                <a:cubicBezTo>
                  <a:pt x="7910882" y="5442612"/>
                  <a:pt x="7925380" y="5464199"/>
                  <a:pt x="7947972" y="5479382"/>
                </a:cubicBezTo>
                <a:cubicBezTo>
                  <a:pt x="7970564" y="5494566"/>
                  <a:pt x="8008478" y="5502158"/>
                  <a:pt x="8061712" y="5502158"/>
                </a:cubicBezTo>
                <a:cubicBezTo>
                  <a:pt x="8099396" y="5502158"/>
                  <a:pt x="8129169" y="5497452"/>
                  <a:pt x="8151030" y="5488041"/>
                </a:cubicBezTo>
                <a:cubicBezTo>
                  <a:pt x="8172890" y="5478630"/>
                  <a:pt x="8188897" y="5465975"/>
                  <a:pt x="8199050" y="5450075"/>
                </a:cubicBezTo>
                <a:cubicBezTo>
                  <a:pt x="8209203" y="5434175"/>
                  <a:pt x="8214279" y="5417819"/>
                  <a:pt x="8214279" y="5401006"/>
                </a:cubicBezTo>
                <a:cubicBezTo>
                  <a:pt x="8214279" y="5384376"/>
                  <a:pt x="8209477" y="5369117"/>
                  <a:pt x="8199873" y="5355229"/>
                </a:cubicBezTo>
                <a:cubicBezTo>
                  <a:pt x="8190269" y="5341340"/>
                  <a:pt x="8176412" y="5330649"/>
                  <a:pt x="8158301" y="5323156"/>
                </a:cubicBezTo>
                <a:cubicBezTo>
                  <a:pt x="8140191" y="5315662"/>
                  <a:pt x="8112567" y="5309815"/>
                  <a:pt x="8075432" y="5305613"/>
                </a:cubicBezTo>
                <a:cubicBezTo>
                  <a:pt x="8050919" y="5302689"/>
                  <a:pt x="8035004" y="5299401"/>
                  <a:pt x="8027686" y="5295748"/>
                </a:cubicBezTo>
                <a:cubicBezTo>
                  <a:pt x="8020368" y="5292095"/>
                  <a:pt x="8016710" y="5286707"/>
                  <a:pt x="8016710" y="5279584"/>
                </a:cubicBezTo>
                <a:cubicBezTo>
                  <a:pt x="8016710" y="5273190"/>
                  <a:pt x="8019591" y="5267755"/>
                  <a:pt x="8025354" y="5263280"/>
                </a:cubicBezTo>
                <a:cubicBezTo>
                  <a:pt x="8031116" y="5258806"/>
                  <a:pt x="8040308" y="5256568"/>
                  <a:pt x="8052931" y="5256568"/>
                </a:cubicBezTo>
                <a:cubicBezTo>
                  <a:pt x="8065370" y="5256568"/>
                  <a:pt x="8075981" y="5259495"/>
                  <a:pt x="8084762" y="5265349"/>
                </a:cubicBezTo>
                <a:cubicBezTo>
                  <a:pt x="8091164" y="5269739"/>
                  <a:pt x="8095738" y="5276599"/>
                  <a:pt x="8098482" y="5285929"/>
                </a:cubicBezTo>
                <a:lnTo>
                  <a:pt x="8204401" y="5275502"/>
                </a:lnTo>
                <a:cubicBezTo>
                  <a:pt x="8197083" y="5256477"/>
                  <a:pt x="8187891" y="5241385"/>
                  <a:pt x="8176823" y="5230226"/>
                </a:cubicBezTo>
                <a:cubicBezTo>
                  <a:pt x="8165756" y="5219067"/>
                  <a:pt x="8151944" y="5210834"/>
                  <a:pt x="8135389" y="5205529"/>
                </a:cubicBezTo>
                <a:cubicBezTo>
                  <a:pt x="8118833" y="5200224"/>
                  <a:pt x="8093177" y="5197572"/>
                  <a:pt x="8058419" y="5197572"/>
                </a:cubicBezTo>
                <a:close/>
                <a:moveTo>
                  <a:pt x="7715519" y="5197572"/>
                </a:moveTo>
                <a:cubicBezTo>
                  <a:pt x="7682591" y="5197572"/>
                  <a:pt x="7656339" y="5200998"/>
                  <a:pt x="7636766" y="5207851"/>
                </a:cubicBezTo>
                <a:cubicBezTo>
                  <a:pt x="7617192" y="5214704"/>
                  <a:pt x="7601825" y="5225075"/>
                  <a:pt x="7590666" y="5238964"/>
                </a:cubicBezTo>
                <a:cubicBezTo>
                  <a:pt x="7579507" y="5252852"/>
                  <a:pt x="7573928" y="5269392"/>
                  <a:pt x="7573928" y="5288583"/>
                </a:cubicBezTo>
                <a:cubicBezTo>
                  <a:pt x="7573928" y="5306128"/>
                  <a:pt x="7579095" y="5321753"/>
                  <a:pt x="7589431" y="5335459"/>
                </a:cubicBezTo>
                <a:cubicBezTo>
                  <a:pt x="7599767" y="5349164"/>
                  <a:pt x="7612481" y="5358896"/>
                  <a:pt x="7627573" y="5364652"/>
                </a:cubicBezTo>
                <a:cubicBezTo>
                  <a:pt x="7642665" y="5370409"/>
                  <a:pt x="7669603" y="5376668"/>
                  <a:pt x="7708385" y="5383427"/>
                </a:cubicBezTo>
                <a:cubicBezTo>
                  <a:pt x="7734361" y="5387995"/>
                  <a:pt x="7750368" y="5391831"/>
                  <a:pt x="7756405" y="5394935"/>
                </a:cubicBezTo>
                <a:cubicBezTo>
                  <a:pt x="7764820" y="5399320"/>
                  <a:pt x="7769027" y="5405531"/>
                  <a:pt x="7769027" y="5413569"/>
                </a:cubicBezTo>
                <a:cubicBezTo>
                  <a:pt x="7769027" y="5420692"/>
                  <a:pt x="7765826" y="5426627"/>
                  <a:pt x="7759423" y="5431375"/>
                </a:cubicBezTo>
                <a:cubicBezTo>
                  <a:pt x="7751191" y="5437769"/>
                  <a:pt x="7739575" y="5440966"/>
                  <a:pt x="7724574" y="5440966"/>
                </a:cubicBezTo>
                <a:cubicBezTo>
                  <a:pt x="7710854" y="5440966"/>
                  <a:pt x="7699878" y="5438131"/>
                  <a:pt x="7691646" y="5432460"/>
                </a:cubicBezTo>
                <a:cubicBezTo>
                  <a:pt x="7683414" y="5426789"/>
                  <a:pt x="7677011" y="5417367"/>
                  <a:pt x="7672438" y="5404196"/>
                </a:cubicBezTo>
                <a:lnTo>
                  <a:pt x="7561580" y="5414623"/>
                </a:lnTo>
                <a:cubicBezTo>
                  <a:pt x="7567982" y="5442612"/>
                  <a:pt x="7582480" y="5464199"/>
                  <a:pt x="7605072" y="5479382"/>
                </a:cubicBezTo>
                <a:cubicBezTo>
                  <a:pt x="7627664" y="5494566"/>
                  <a:pt x="7665578" y="5502158"/>
                  <a:pt x="7718812" y="5502158"/>
                </a:cubicBezTo>
                <a:cubicBezTo>
                  <a:pt x="7756496" y="5502158"/>
                  <a:pt x="7786269" y="5497452"/>
                  <a:pt x="7808130" y="5488041"/>
                </a:cubicBezTo>
                <a:cubicBezTo>
                  <a:pt x="7829990" y="5478630"/>
                  <a:pt x="7845997" y="5465975"/>
                  <a:pt x="7856150" y="5450075"/>
                </a:cubicBezTo>
                <a:cubicBezTo>
                  <a:pt x="7866303" y="5434175"/>
                  <a:pt x="7871379" y="5417819"/>
                  <a:pt x="7871379" y="5401006"/>
                </a:cubicBezTo>
                <a:cubicBezTo>
                  <a:pt x="7871379" y="5384376"/>
                  <a:pt x="7866577" y="5369117"/>
                  <a:pt x="7856973" y="5355229"/>
                </a:cubicBezTo>
                <a:cubicBezTo>
                  <a:pt x="7847369" y="5341340"/>
                  <a:pt x="7833512" y="5330649"/>
                  <a:pt x="7815401" y="5323156"/>
                </a:cubicBezTo>
                <a:cubicBezTo>
                  <a:pt x="7797291" y="5315662"/>
                  <a:pt x="7769667" y="5309815"/>
                  <a:pt x="7732532" y="5305613"/>
                </a:cubicBezTo>
                <a:cubicBezTo>
                  <a:pt x="7708019" y="5302689"/>
                  <a:pt x="7692104" y="5299401"/>
                  <a:pt x="7684786" y="5295748"/>
                </a:cubicBezTo>
                <a:cubicBezTo>
                  <a:pt x="7677468" y="5292095"/>
                  <a:pt x="7673810" y="5286707"/>
                  <a:pt x="7673810" y="5279584"/>
                </a:cubicBezTo>
                <a:cubicBezTo>
                  <a:pt x="7673810" y="5273190"/>
                  <a:pt x="7676691" y="5267755"/>
                  <a:pt x="7682454" y="5263280"/>
                </a:cubicBezTo>
                <a:cubicBezTo>
                  <a:pt x="7688216" y="5258806"/>
                  <a:pt x="7697408" y="5256568"/>
                  <a:pt x="7710031" y="5256568"/>
                </a:cubicBezTo>
                <a:cubicBezTo>
                  <a:pt x="7722470" y="5256568"/>
                  <a:pt x="7733081" y="5259495"/>
                  <a:pt x="7741862" y="5265349"/>
                </a:cubicBezTo>
                <a:cubicBezTo>
                  <a:pt x="7748264" y="5269739"/>
                  <a:pt x="7752838" y="5276599"/>
                  <a:pt x="7755582" y="5285929"/>
                </a:cubicBezTo>
                <a:lnTo>
                  <a:pt x="7861501" y="5275502"/>
                </a:lnTo>
                <a:cubicBezTo>
                  <a:pt x="7854183" y="5256477"/>
                  <a:pt x="7844991" y="5241385"/>
                  <a:pt x="7833923" y="5230226"/>
                </a:cubicBezTo>
                <a:cubicBezTo>
                  <a:pt x="7822856" y="5219067"/>
                  <a:pt x="7809044" y="5210834"/>
                  <a:pt x="7792489" y="5205529"/>
                </a:cubicBezTo>
                <a:cubicBezTo>
                  <a:pt x="7775933" y="5200224"/>
                  <a:pt x="7750277" y="5197572"/>
                  <a:pt x="7715519" y="5197572"/>
                </a:cubicBezTo>
                <a:close/>
                <a:moveTo>
                  <a:pt x="7360508" y="5197572"/>
                </a:moveTo>
                <a:cubicBezTo>
                  <a:pt x="7309103" y="5197572"/>
                  <a:pt x="7268812" y="5211658"/>
                  <a:pt x="7239634" y="5239830"/>
                </a:cubicBezTo>
                <a:cubicBezTo>
                  <a:pt x="7210456" y="5268002"/>
                  <a:pt x="7195867" y="5304863"/>
                  <a:pt x="7195867" y="5350414"/>
                </a:cubicBezTo>
                <a:cubicBezTo>
                  <a:pt x="7195867" y="5382427"/>
                  <a:pt x="7203139" y="5410279"/>
                  <a:pt x="7217682" y="5433969"/>
                </a:cubicBezTo>
                <a:cubicBezTo>
                  <a:pt x="7232225" y="5457659"/>
                  <a:pt x="7250565" y="5474946"/>
                  <a:pt x="7272699" y="5485831"/>
                </a:cubicBezTo>
                <a:cubicBezTo>
                  <a:pt x="7294834" y="5496716"/>
                  <a:pt x="7325202" y="5502158"/>
                  <a:pt x="7363801" y="5502158"/>
                </a:cubicBezTo>
                <a:cubicBezTo>
                  <a:pt x="7408254" y="5502158"/>
                  <a:pt x="7442372" y="5495801"/>
                  <a:pt x="7466153" y="5483087"/>
                </a:cubicBezTo>
                <a:cubicBezTo>
                  <a:pt x="7489934" y="5470373"/>
                  <a:pt x="7510240" y="5449381"/>
                  <a:pt x="7527070" y="5420111"/>
                </a:cubicBezTo>
                <a:lnTo>
                  <a:pt x="7417035" y="5409959"/>
                </a:lnTo>
                <a:cubicBezTo>
                  <a:pt x="7410083" y="5418739"/>
                  <a:pt x="7403589" y="5424868"/>
                  <a:pt x="7397552" y="5428344"/>
                </a:cubicBezTo>
                <a:cubicBezTo>
                  <a:pt x="7387674" y="5433832"/>
                  <a:pt x="7377247" y="5436576"/>
                  <a:pt x="7366271" y="5436576"/>
                </a:cubicBezTo>
                <a:cubicBezTo>
                  <a:pt x="7348891" y="5436576"/>
                  <a:pt x="7334806" y="5430264"/>
                  <a:pt x="7324013" y="5417642"/>
                </a:cubicBezTo>
                <a:cubicBezTo>
                  <a:pt x="7316329" y="5408861"/>
                  <a:pt x="7311482" y="5395507"/>
                  <a:pt x="7309469" y="5377579"/>
                </a:cubicBezTo>
                <a:lnTo>
                  <a:pt x="7533381" y="5377579"/>
                </a:lnTo>
                <a:lnTo>
                  <a:pt x="7533381" y="5364957"/>
                </a:lnTo>
                <a:cubicBezTo>
                  <a:pt x="7533381" y="5326541"/>
                  <a:pt x="7527070" y="5295350"/>
                  <a:pt x="7514448" y="5271386"/>
                </a:cubicBezTo>
                <a:cubicBezTo>
                  <a:pt x="7501825" y="5247421"/>
                  <a:pt x="7483440" y="5229128"/>
                  <a:pt x="7459293" y="5216505"/>
                </a:cubicBezTo>
                <a:cubicBezTo>
                  <a:pt x="7435145" y="5203883"/>
                  <a:pt x="7402217" y="5197572"/>
                  <a:pt x="7360508" y="5197572"/>
                </a:cubicBezTo>
                <a:close/>
                <a:moveTo>
                  <a:pt x="6994796" y="5197572"/>
                </a:moveTo>
                <a:cubicBezTo>
                  <a:pt x="6960770" y="5197572"/>
                  <a:pt x="6932872" y="5202049"/>
                  <a:pt x="6911103" y="5211004"/>
                </a:cubicBezTo>
                <a:cubicBezTo>
                  <a:pt x="6897383" y="5216670"/>
                  <a:pt x="6884028" y="5225306"/>
                  <a:pt x="6871040" y="5236912"/>
                </a:cubicBezTo>
                <a:cubicBezTo>
                  <a:pt x="6858052" y="5248518"/>
                  <a:pt x="6847807" y="5261632"/>
                  <a:pt x="6840307" y="5276252"/>
                </a:cubicBezTo>
                <a:cubicBezTo>
                  <a:pt x="6830063" y="5296175"/>
                  <a:pt x="6824941" y="5321124"/>
                  <a:pt x="6824941" y="5351100"/>
                </a:cubicBezTo>
                <a:cubicBezTo>
                  <a:pt x="6824941" y="5379794"/>
                  <a:pt x="6829148" y="5402824"/>
                  <a:pt x="6837563" y="5420187"/>
                </a:cubicBezTo>
                <a:cubicBezTo>
                  <a:pt x="6845978" y="5437550"/>
                  <a:pt x="6857595" y="5452674"/>
                  <a:pt x="6872412" y="5465559"/>
                </a:cubicBezTo>
                <a:cubicBezTo>
                  <a:pt x="6887230" y="5478445"/>
                  <a:pt x="6904929" y="5487766"/>
                  <a:pt x="6925509" y="5493523"/>
                </a:cubicBezTo>
                <a:cubicBezTo>
                  <a:pt x="6946089" y="5499279"/>
                  <a:pt x="6971837" y="5502158"/>
                  <a:pt x="7002753" y="5502158"/>
                </a:cubicBezTo>
                <a:cubicBezTo>
                  <a:pt x="7034767" y="5502158"/>
                  <a:pt x="7061155" y="5497676"/>
                  <a:pt x="7081918" y="5488712"/>
                </a:cubicBezTo>
                <a:cubicBezTo>
                  <a:pt x="7102681" y="5479748"/>
                  <a:pt x="7119740" y="5467171"/>
                  <a:pt x="7133094" y="5450982"/>
                </a:cubicBezTo>
                <a:cubicBezTo>
                  <a:pt x="7146448" y="5434792"/>
                  <a:pt x="7156053" y="5415630"/>
                  <a:pt x="7161906" y="5393495"/>
                </a:cubicBezTo>
                <a:lnTo>
                  <a:pt x="7055713" y="5381421"/>
                </a:lnTo>
                <a:cubicBezTo>
                  <a:pt x="7050773" y="5396970"/>
                  <a:pt x="7043319" y="5408495"/>
                  <a:pt x="7033349" y="5415995"/>
                </a:cubicBezTo>
                <a:cubicBezTo>
                  <a:pt x="7023379" y="5423496"/>
                  <a:pt x="7011076" y="5427246"/>
                  <a:pt x="6996442" y="5427246"/>
                </a:cubicBezTo>
                <a:cubicBezTo>
                  <a:pt x="6978880" y="5427246"/>
                  <a:pt x="6964428" y="5421038"/>
                  <a:pt x="6953086" y="5408621"/>
                </a:cubicBezTo>
                <a:cubicBezTo>
                  <a:pt x="6941745" y="5396204"/>
                  <a:pt x="6936074" y="5378035"/>
                  <a:pt x="6936074" y="5354114"/>
                </a:cubicBezTo>
                <a:cubicBezTo>
                  <a:pt x="6936074" y="5327268"/>
                  <a:pt x="6941790" y="5307226"/>
                  <a:pt x="6953224" y="5293988"/>
                </a:cubicBezTo>
                <a:cubicBezTo>
                  <a:pt x="6964657" y="5280749"/>
                  <a:pt x="6979612" y="5274130"/>
                  <a:pt x="6998088" y="5274130"/>
                </a:cubicBezTo>
                <a:cubicBezTo>
                  <a:pt x="7012723" y="5274130"/>
                  <a:pt x="7024385" y="5277285"/>
                  <a:pt x="7033075" y="5283597"/>
                </a:cubicBezTo>
                <a:cubicBezTo>
                  <a:pt x="7041764" y="5289908"/>
                  <a:pt x="7047755" y="5299283"/>
                  <a:pt x="7051048" y="5311723"/>
                </a:cubicBezTo>
                <a:lnTo>
                  <a:pt x="7156144" y="5297728"/>
                </a:lnTo>
                <a:cubicBezTo>
                  <a:pt x="7146082" y="5264983"/>
                  <a:pt x="7128566" y="5240104"/>
                  <a:pt x="7103596" y="5223091"/>
                </a:cubicBezTo>
                <a:cubicBezTo>
                  <a:pt x="7078625" y="5206078"/>
                  <a:pt x="7042358" y="5197572"/>
                  <a:pt x="6994796" y="5197572"/>
                </a:cubicBezTo>
                <a:close/>
                <a:moveTo>
                  <a:pt x="6619753" y="5197572"/>
                </a:moveTo>
                <a:cubicBezTo>
                  <a:pt x="6568715" y="5197572"/>
                  <a:pt x="6528195" y="5211978"/>
                  <a:pt x="6498193" y="5240790"/>
                </a:cubicBezTo>
                <a:cubicBezTo>
                  <a:pt x="6468192" y="5269602"/>
                  <a:pt x="6453191" y="5306235"/>
                  <a:pt x="6453191" y="5350688"/>
                </a:cubicBezTo>
                <a:cubicBezTo>
                  <a:pt x="6453191" y="5398434"/>
                  <a:pt x="6470936" y="5437033"/>
                  <a:pt x="6506425" y="5466485"/>
                </a:cubicBezTo>
                <a:cubicBezTo>
                  <a:pt x="6535329" y="5490267"/>
                  <a:pt x="6573197" y="5502158"/>
                  <a:pt x="6620028" y="5502158"/>
                </a:cubicBezTo>
                <a:cubicBezTo>
                  <a:pt x="6672530" y="5502158"/>
                  <a:pt x="6713644" y="5487843"/>
                  <a:pt x="6743371" y="5459214"/>
                </a:cubicBezTo>
                <a:cubicBezTo>
                  <a:pt x="6773099" y="5430585"/>
                  <a:pt x="6787962" y="5393860"/>
                  <a:pt x="6787962" y="5349042"/>
                </a:cubicBezTo>
                <a:cubicBezTo>
                  <a:pt x="6787962" y="5309162"/>
                  <a:pt x="6775980" y="5275593"/>
                  <a:pt x="6752015" y="5248336"/>
                </a:cubicBezTo>
                <a:cubicBezTo>
                  <a:pt x="6722197" y="5214493"/>
                  <a:pt x="6678109" y="5197572"/>
                  <a:pt x="6619753" y="5197572"/>
                </a:cubicBezTo>
                <a:close/>
                <a:moveTo>
                  <a:pt x="6386177" y="5197572"/>
                </a:moveTo>
                <a:cubicBezTo>
                  <a:pt x="6370445" y="5197572"/>
                  <a:pt x="6357227" y="5201459"/>
                  <a:pt x="6346526" y="5209234"/>
                </a:cubicBezTo>
                <a:cubicBezTo>
                  <a:pt x="6335824" y="5217008"/>
                  <a:pt x="6325443" y="5231232"/>
                  <a:pt x="6315381" y="5251903"/>
                </a:cubicBezTo>
                <a:lnTo>
                  <a:pt x="6315381" y="5204157"/>
                </a:lnTo>
                <a:lnTo>
                  <a:pt x="6210834" y="5204157"/>
                </a:lnTo>
                <a:lnTo>
                  <a:pt x="6210834" y="5495572"/>
                </a:lnTo>
                <a:lnTo>
                  <a:pt x="6323064" y="5495572"/>
                </a:lnTo>
                <a:lnTo>
                  <a:pt x="6323064" y="5397885"/>
                </a:lnTo>
                <a:cubicBezTo>
                  <a:pt x="6323064" y="5351237"/>
                  <a:pt x="6328827" y="5319406"/>
                  <a:pt x="6340352" y="5302393"/>
                </a:cubicBezTo>
                <a:cubicBezTo>
                  <a:pt x="6348401" y="5290320"/>
                  <a:pt x="6359743" y="5284283"/>
                  <a:pt x="6374378" y="5284283"/>
                </a:cubicBezTo>
                <a:cubicBezTo>
                  <a:pt x="6382061" y="5284283"/>
                  <a:pt x="6392488" y="5287027"/>
                  <a:pt x="6405659" y="5292515"/>
                </a:cubicBezTo>
                <a:lnTo>
                  <a:pt x="6440234" y="5212938"/>
                </a:lnTo>
                <a:cubicBezTo>
                  <a:pt x="6420660" y="5202694"/>
                  <a:pt x="6402641" y="5197572"/>
                  <a:pt x="6386177" y="5197572"/>
                </a:cubicBezTo>
                <a:close/>
                <a:moveTo>
                  <a:pt x="6037203" y="5197572"/>
                </a:moveTo>
                <a:cubicBezTo>
                  <a:pt x="6017446" y="5197572"/>
                  <a:pt x="5999427" y="5201871"/>
                  <a:pt x="5983146" y="5210469"/>
                </a:cubicBezTo>
                <a:cubicBezTo>
                  <a:pt x="5971072" y="5216871"/>
                  <a:pt x="5957809" y="5229128"/>
                  <a:pt x="5943358" y="5247238"/>
                </a:cubicBezTo>
                <a:lnTo>
                  <a:pt x="5943358" y="5204157"/>
                </a:lnTo>
                <a:lnTo>
                  <a:pt x="5838811" y="5204157"/>
                </a:lnTo>
                <a:lnTo>
                  <a:pt x="5838811" y="5606430"/>
                </a:lnTo>
                <a:lnTo>
                  <a:pt x="5951590" y="5606430"/>
                </a:lnTo>
                <a:lnTo>
                  <a:pt x="5951590" y="5467309"/>
                </a:lnTo>
                <a:cubicBezTo>
                  <a:pt x="5962749" y="5478833"/>
                  <a:pt x="5975417" y="5487523"/>
                  <a:pt x="5989594" y="5493377"/>
                </a:cubicBezTo>
                <a:cubicBezTo>
                  <a:pt x="6003772" y="5499231"/>
                  <a:pt x="6019459" y="5502158"/>
                  <a:pt x="6036654" y="5502158"/>
                </a:cubicBezTo>
                <a:cubicBezTo>
                  <a:pt x="6072144" y="5502158"/>
                  <a:pt x="6101505" y="5489398"/>
                  <a:pt x="6124737" y="5463879"/>
                </a:cubicBezTo>
                <a:cubicBezTo>
                  <a:pt x="6147970" y="5438359"/>
                  <a:pt x="6159586" y="5401361"/>
                  <a:pt x="6159586" y="5352883"/>
                </a:cubicBezTo>
                <a:cubicBezTo>
                  <a:pt x="6159586" y="5308979"/>
                  <a:pt x="6148930" y="5272118"/>
                  <a:pt x="6127618" y="5242299"/>
                </a:cubicBezTo>
                <a:cubicBezTo>
                  <a:pt x="6106307" y="5212481"/>
                  <a:pt x="6076169" y="5197572"/>
                  <a:pt x="6037203" y="5197572"/>
                </a:cubicBezTo>
                <a:close/>
                <a:moveTo>
                  <a:pt x="5426933" y="5197572"/>
                </a:moveTo>
                <a:cubicBezTo>
                  <a:pt x="5375529" y="5197572"/>
                  <a:pt x="5335237" y="5211658"/>
                  <a:pt x="5306059" y="5239830"/>
                </a:cubicBezTo>
                <a:cubicBezTo>
                  <a:pt x="5276881" y="5268002"/>
                  <a:pt x="5262293" y="5304863"/>
                  <a:pt x="5262293" y="5350414"/>
                </a:cubicBezTo>
                <a:cubicBezTo>
                  <a:pt x="5262293" y="5382427"/>
                  <a:pt x="5269564" y="5410279"/>
                  <a:pt x="5284108" y="5433969"/>
                </a:cubicBezTo>
                <a:cubicBezTo>
                  <a:pt x="5298650" y="5457659"/>
                  <a:pt x="5316990" y="5474946"/>
                  <a:pt x="5339125" y="5485831"/>
                </a:cubicBezTo>
                <a:cubicBezTo>
                  <a:pt x="5361260" y="5496716"/>
                  <a:pt x="5391627" y="5502158"/>
                  <a:pt x="5430226" y="5502158"/>
                </a:cubicBezTo>
                <a:cubicBezTo>
                  <a:pt x="5474679" y="5502158"/>
                  <a:pt x="5508797" y="5495801"/>
                  <a:pt x="5532578" y="5483087"/>
                </a:cubicBezTo>
                <a:cubicBezTo>
                  <a:pt x="5556359" y="5470373"/>
                  <a:pt x="5576665" y="5449381"/>
                  <a:pt x="5593495" y="5420111"/>
                </a:cubicBezTo>
                <a:lnTo>
                  <a:pt x="5483461" y="5409959"/>
                </a:lnTo>
                <a:cubicBezTo>
                  <a:pt x="5476508" y="5418739"/>
                  <a:pt x="5470014" y="5424868"/>
                  <a:pt x="5463978" y="5428344"/>
                </a:cubicBezTo>
                <a:cubicBezTo>
                  <a:pt x="5454099" y="5433832"/>
                  <a:pt x="5443672" y="5436576"/>
                  <a:pt x="5432696" y="5436576"/>
                </a:cubicBezTo>
                <a:cubicBezTo>
                  <a:pt x="5415318" y="5436576"/>
                  <a:pt x="5401231" y="5430264"/>
                  <a:pt x="5390438" y="5417642"/>
                </a:cubicBezTo>
                <a:cubicBezTo>
                  <a:pt x="5382755" y="5408861"/>
                  <a:pt x="5377907" y="5395507"/>
                  <a:pt x="5375894" y="5377579"/>
                </a:cubicBezTo>
                <a:lnTo>
                  <a:pt x="5599806" y="5377579"/>
                </a:lnTo>
                <a:lnTo>
                  <a:pt x="5599806" y="5364957"/>
                </a:lnTo>
                <a:cubicBezTo>
                  <a:pt x="5599806" y="5326541"/>
                  <a:pt x="5593495" y="5295350"/>
                  <a:pt x="5580873" y="5271386"/>
                </a:cubicBezTo>
                <a:cubicBezTo>
                  <a:pt x="5568250" y="5247421"/>
                  <a:pt x="5549865" y="5229128"/>
                  <a:pt x="5525718" y="5216505"/>
                </a:cubicBezTo>
                <a:cubicBezTo>
                  <a:pt x="5501571" y="5203883"/>
                  <a:pt x="5468642" y="5197572"/>
                  <a:pt x="5426933" y="5197572"/>
                </a:cubicBezTo>
                <a:close/>
                <a:moveTo>
                  <a:pt x="5195552" y="5197572"/>
                </a:moveTo>
                <a:cubicBezTo>
                  <a:pt x="5179820" y="5197572"/>
                  <a:pt x="5166603" y="5201459"/>
                  <a:pt x="5155901" y="5209234"/>
                </a:cubicBezTo>
                <a:cubicBezTo>
                  <a:pt x="5145199" y="5217008"/>
                  <a:pt x="5134818" y="5231232"/>
                  <a:pt x="5124756" y="5251903"/>
                </a:cubicBezTo>
                <a:lnTo>
                  <a:pt x="5124756" y="5204157"/>
                </a:lnTo>
                <a:lnTo>
                  <a:pt x="5020209" y="5204157"/>
                </a:lnTo>
                <a:lnTo>
                  <a:pt x="5020209" y="5495572"/>
                </a:lnTo>
                <a:lnTo>
                  <a:pt x="5132440" y="5495572"/>
                </a:lnTo>
                <a:lnTo>
                  <a:pt x="5132440" y="5397885"/>
                </a:lnTo>
                <a:cubicBezTo>
                  <a:pt x="5132440" y="5351237"/>
                  <a:pt x="5138202" y="5319406"/>
                  <a:pt x="5149727" y="5302393"/>
                </a:cubicBezTo>
                <a:cubicBezTo>
                  <a:pt x="5157776" y="5290320"/>
                  <a:pt x="5169119" y="5284283"/>
                  <a:pt x="5183753" y="5284283"/>
                </a:cubicBezTo>
                <a:cubicBezTo>
                  <a:pt x="5191436" y="5284283"/>
                  <a:pt x="5201863" y="5287027"/>
                  <a:pt x="5215035" y="5292515"/>
                </a:cubicBezTo>
                <a:lnTo>
                  <a:pt x="5249609" y="5212938"/>
                </a:lnTo>
                <a:cubicBezTo>
                  <a:pt x="5230035" y="5202694"/>
                  <a:pt x="5212017" y="5197572"/>
                  <a:pt x="5195552" y="5197572"/>
                </a:cubicBezTo>
                <a:close/>
                <a:moveTo>
                  <a:pt x="4432571" y="5197572"/>
                </a:moveTo>
                <a:cubicBezTo>
                  <a:pt x="4398545" y="5197572"/>
                  <a:pt x="4370647" y="5202049"/>
                  <a:pt x="4348878" y="5211004"/>
                </a:cubicBezTo>
                <a:cubicBezTo>
                  <a:pt x="4335158" y="5216670"/>
                  <a:pt x="4321804" y="5225306"/>
                  <a:pt x="4308815" y="5236912"/>
                </a:cubicBezTo>
                <a:cubicBezTo>
                  <a:pt x="4295827" y="5248518"/>
                  <a:pt x="4285583" y="5261632"/>
                  <a:pt x="4278082" y="5276252"/>
                </a:cubicBezTo>
                <a:cubicBezTo>
                  <a:pt x="4267839" y="5296175"/>
                  <a:pt x="4262716" y="5321124"/>
                  <a:pt x="4262716" y="5351100"/>
                </a:cubicBezTo>
                <a:cubicBezTo>
                  <a:pt x="4262716" y="5379794"/>
                  <a:pt x="4266923" y="5402824"/>
                  <a:pt x="4275338" y="5420187"/>
                </a:cubicBezTo>
                <a:cubicBezTo>
                  <a:pt x="4283754" y="5437550"/>
                  <a:pt x="4295370" y="5452674"/>
                  <a:pt x="4310187" y="5465559"/>
                </a:cubicBezTo>
                <a:cubicBezTo>
                  <a:pt x="4325005" y="5478445"/>
                  <a:pt x="4342704" y="5487766"/>
                  <a:pt x="4363284" y="5493523"/>
                </a:cubicBezTo>
                <a:cubicBezTo>
                  <a:pt x="4383865" y="5499279"/>
                  <a:pt x="4409612" y="5502158"/>
                  <a:pt x="4440528" y="5502158"/>
                </a:cubicBezTo>
                <a:cubicBezTo>
                  <a:pt x="4472542" y="5502158"/>
                  <a:pt x="4498931" y="5497676"/>
                  <a:pt x="4519693" y="5488712"/>
                </a:cubicBezTo>
                <a:cubicBezTo>
                  <a:pt x="4540457" y="5479748"/>
                  <a:pt x="4557515" y="5467171"/>
                  <a:pt x="4570869" y="5450982"/>
                </a:cubicBezTo>
                <a:cubicBezTo>
                  <a:pt x="4584224" y="5434792"/>
                  <a:pt x="4593828" y="5415630"/>
                  <a:pt x="4599681" y="5393495"/>
                </a:cubicBezTo>
                <a:lnTo>
                  <a:pt x="4493488" y="5381421"/>
                </a:lnTo>
                <a:cubicBezTo>
                  <a:pt x="4488549" y="5396970"/>
                  <a:pt x="4481094" y="5408495"/>
                  <a:pt x="4471124" y="5415995"/>
                </a:cubicBezTo>
                <a:cubicBezTo>
                  <a:pt x="4461154" y="5423496"/>
                  <a:pt x="4448852" y="5427246"/>
                  <a:pt x="4434217" y="5427246"/>
                </a:cubicBezTo>
                <a:cubicBezTo>
                  <a:pt x="4416655" y="5427246"/>
                  <a:pt x="4402203" y="5421038"/>
                  <a:pt x="4390862" y="5408621"/>
                </a:cubicBezTo>
                <a:cubicBezTo>
                  <a:pt x="4379520" y="5396204"/>
                  <a:pt x="4373849" y="5378035"/>
                  <a:pt x="4373849" y="5354114"/>
                </a:cubicBezTo>
                <a:cubicBezTo>
                  <a:pt x="4373849" y="5327268"/>
                  <a:pt x="4379565" y="5307226"/>
                  <a:pt x="4390999" y="5293988"/>
                </a:cubicBezTo>
                <a:cubicBezTo>
                  <a:pt x="4402432" y="5280749"/>
                  <a:pt x="4417387" y="5274130"/>
                  <a:pt x="4435864" y="5274130"/>
                </a:cubicBezTo>
                <a:cubicBezTo>
                  <a:pt x="4450499" y="5274130"/>
                  <a:pt x="4462160" y="5277285"/>
                  <a:pt x="4470850" y="5283597"/>
                </a:cubicBezTo>
                <a:cubicBezTo>
                  <a:pt x="4479539" y="5289908"/>
                  <a:pt x="4485530" y="5299283"/>
                  <a:pt x="4488823" y="5311723"/>
                </a:cubicBezTo>
                <a:lnTo>
                  <a:pt x="4593919" y="5297728"/>
                </a:lnTo>
                <a:cubicBezTo>
                  <a:pt x="4583857" y="5264983"/>
                  <a:pt x="4566342" y="5240104"/>
                  <a:pt x="4541371" y="5223091"/>
                </a:cubicBezTo>
                <a:cubicBezTo>
                  <a:pt x="4516400" y="5206078"/>
                  <a:pt x="4480134" y="5197572"/>
                  <a:pt x="4432571" y="5197572"/>
                </a:cubicBezTo>
                <a:close/>
                <a:moveTo>
                  <a:pt x="4055334" y="5197572"/>
                </a:moveTo>
                <a:cubicBezTo>
                  <a:pt x="4003929" y="5197572"/>
                  <a:pt x="3963638" y="5211658"/>
                  <a:pt x="3934460" y="5239830"/>
                </a:cubicBezTo>
                <a:cubicBezTo>
                  <a:pt x="3905281" y="5268002"/>
                  <a:pt x="3890693" y="5304863"/>
                  <a:pt x="3890693" y="5350414"/>
                </a:cubicBezTo>
                <a:cubicBezTo>
                  <a:pt x="3890693" y="5382427"/>
                  <a:pt x="3897964" y="5410279"/>
                  <a:pt x="3912507" y="5433969"/>
                </a:cubicBezTo>
                <a:cubicBezTo>
                  <a:pt x="3927051" y="5457659"/>
                  <a:pt x="3945390" y="5474946"/>
                  <a:pt x="3967525" y="5485831"/>
                </a:cubicBezTo>
                <a:cubicBezTo>
                  <a:pt x="3989660" y="5496716"/>
                  <a:pt x="4020027" y="5502158"/>
                  <a:pt x="4058627" y="5502158"/>
                </a:cubicBezTo>
                <a:cubicBezTo>
                  <a:pt x="4103079" y="5502158"/>
                  <a:pt x="4137196" y="5495801"/>
                  <a:pt x="4160978" y="5483087"/>
                </a:cubicBezTo>
                <a:cubicBezTo>
                  <a:pt x="4184760" y="5470373"/>
                  <a:pt x="4205065" y="5449381"/>
                  <a:pt x="4221895" y="5420111"/>
                </a:cubicBezTo>
                <a:lnTo>
                  <a:pt x="4111861" y="5409959"/>
                </a:lnTo>
                <a:cubicBezTo>
                  <a:pt x="4104909" y="5418739"/>
                  <a:pt x="4098415" y="5424868"/>
                  <a:pt x="4092378" y="5428344"/>
                </a:cubicBezTo>
                <a:cubicBezTo>
                  <a:pt x="4082500" y="5433832"/>
                  <a:pt x="4072072" y="5436576"/>
                  <a:pt x="4061096" y="5436576"/>
                </a:cubicBezTo>
                <a:cubicBezTo>
                  <a:pt x="4043717" y="5436576"/>
                  <a:pt x="4029631" y="5430264"/>
                  <a:pt x="4018838" y="5417642"/>
                </a:cubicBezTo>
                <a:cubicBezTo>
                  <a:pt x="4011155" y="5408861"/>
                  <a:pt x="4006307" y="5395507"/>
                  <a:pt x="4004295" y="5377579"/>
                </a:cubicBezTo>
                <a:lnTo>
                  <a:pt x="4228206" y="5377579"/>
                </a:lnTo>
                <a:lnTo>
                  <a:pt x="4228206" y="5364957"/>
                </a:lnTo>
                <a:cubicBezTo>
                  <a:pt x="4228206" y="5326541"/>
                  <a:pt x="4221895" y="5295350"/>
                  <a:pt x="4209273" y="5271386"/>
                </a:cubicBezTo>
                <a:cubicBezTo>
                  <a:pt x="4196650" y="5247421"/>
                  <a:pt x="4178266" y="5229128"/>
                  <a:pt x="4154118" y="5216505"/>
                </a:cubicBezTo>
                <a:cubicBezTo>
                  <a:pt x="4129971" y="5203883"/>
                  <a:pt x="4097043" y="5197572"/>
                  <a:pt x="4055334" y="5197572"/>
                </a:cubicBezTo>
                <a:close/>
                <a:moveTo>
                  <a:pt x="3695970" y="5197572"/>
                </a:moveTo>
                <a:cubicBezTo>
                  <a:pt x="3663042" y="5197572"/>
                  <a:pt x="3636790" y="5200998"/>
                  <a:pt x="3617216" y="5207851"/>
                </a:cubicBezTo>
                <a:cubicBezTo>
                  <a:pt x="3597643" y="5214704"/>
                  <a:pt x="3582276" y="5225075"/>
                  <a:pt x="3571117" y="5238964"/>
                </a:cubicBezTo>
                <a:cubicBezTo>
                  <a:pt x="3559958" y="5252852"/>
                  <a:pt x="3554378" y="5269392"/>
                  <a:pt x="3554378" y="5288583"/>
                </a:cubicBezTo>
                <a:cubicBezTo>
                  <a:pt x="3554378" y="5306128"/>
                  <a:pt x="3559546" y="5321753"/>
                  <a:pt x="3569882" y="5335459"/>
                </a:cubicBezTo>
                <a:cubicBezTo>
                  <a:pt x="3580218" y="5349164"/>
                  <a:pt x="3592932" y="5358896"/>
                  <a:pt x="3608024" y="5364652"/>
                </a:cubicBezTo>
                <a:cubicBezTo>
                  <a:pt x="3623116" y="5370409"/>
                  <a:pt x="3650053" y="5376668"/>
                  <a:pt x="3688835" y="5383427"/>
                </a:cubicBezTo>
                <a:cubicBezTo>
                  <a:pt x="3714812" y="5387995"/>
                  <a:pt x="3730819" y="5391831"/>
                  <a:pt x="3736855" y="5394935"/>
                </a:cubicBezTo>
                <a:cubicBezTo>
                  <a:pt x="3745270" y="5399320"/>
                  <a:pt x="3749478" y="5405531"/>
                  <a:pt x="3749478" y="5413569"/>
                </a:cubicBezTo>
                <a:cubicBezTo>
                  <a:pt x="3749478" y="5420692"/>
                  <a:pt x="3746276" y="5426627"/>
                  <a:pt x="3739874" y="5431375"/>
                </a:cubicBezTo>
                <a:cubicBezTo>
                  <a:pt x="3731642" y="5437769"/>
                  <a:pt x="3720026" y="5440966"/>
                  <a:pt x="3705025" y="5440966"/>
                </a:cubicBezTo>
                <a:cubicBezTo>
                  <a:pt x="3691305" y="5440966"/>
                  <a:pt x="3680329" y="5438131"/>
                  <a:pt x="3672097" y="5432460"/>
                </a:cubicBezTo>
                <a:cubicBezTo>
                  <a:pt x="3663865" y="5426789"/>
                  <a:pt x="3657462" y="5417367"/>
                  <a:pt x="3652888" y="5404196"/>
                </a:cubicBezTo>
                <a:lnTo>
                  <a:pt x="3542030" y="5414623"/>
                </a:lnTo>
                <a:cubicBezTo>
                  <a:pt x="3548433" y="5442612"/>
                  <a:pt x="3562930" y="5464199"/>
                  <a:pt x="3585523" y="5479382"/>
                </a:cubicBezTo>
                <a:cubicBezTo>
                  <a:pt x="3608115" y="5494566"/>
                  <a:pt x="3646028" y="5502158"/>
                  <a:pt x="3699262" y="5502158"/>
                </a:cubicBezTo>
                <a:cubicBezTo>
                  <a:pt x="3736947" y="5502158"/>
                  <a:pt x="3766719" y="5497452"/>
                  <a:pt x="3788580" y="5488041"/>
                </a:cubicBezTo>
                <a:cubicBezTo>
                  <a:pt x="3810441" y="5478630"/>
                  <a:pt x="3826448" y="5465975"/>
                  <a:pt x="3836600" y="5450075"/>
                </a:cubicBezTo>
                <a:cubicBezTo>
                  <a:pt x="3846753" y="5434175"/>
                  <a:pt x="3851830" y="5417819"/>
                  <a:pt x="3851830" y="5401006"/>
                </a:cubicBezTo>
                <a:cubicBezTo>
                  <a:pt x="3851830" y="5384376"/>
                  <a:pt x="3847028" y="5369117"/>
                  <a:pt x="3837424" y="5355229"/>
                </a:cubicBezTo>
                <a:cubicBezTo>
                  <a:pt x="3827819" y="5341340"/>
                  <a:pt x="3813963" y="5330649"/>
                  <a:pt x="3795852" y="5323156"/>
                </a:cubicBezTo>
                <a:cubicBezTo>
                  <a:pt x="3777741" y="5315662"/>
                  <a:pt x="3750118" y="5309815"/>
                  <a:pt x="3712982" y="5305613"/>
                </a:cubicBezTo>
                <a:cubicBezTo>
                  <a:pt x="3688469" y="5302689"/>
                  <a:pt x="3672554" y="5299401"/>
                  <a:pt x="3665237" y="5295748"/>
                </a:cubicBezTo>
                <a:cubicBezTo>
                  <a:pt x="3657919" y="5292095"/>
                  <a:pt x="3654260" y="5286707"/>
                  <a:pt x="3654260" y="5279584"/>
                </a:cubicBezTo>
                <a:cubicBezTo>
                  <a:pt x="3654260" y="5273190"/>
                  <a:pt x="3657141" y="5267755"/>
                  <a:pt x="3662904" y="5263280"/>
                </a:cubicBezTo>
                <a:cubicBezTo>
                  <a:pt x="3668667" y="5258806"/>
                  <a:pt x="3677859" y="5256568"/>
                  <a:pt x="3690481" y="5256568"/>
                </a:cubicBezTo>
                <a:cubicBezTo>
                  <a:pt x="3702921" y="5256568"/>
                  <a:pt x="3713531" y="5259495"/>
                  <a:pt x="3722312" y="5265349"/>
                </a:cubicBezTo>
                <a:cubicBezTo>
                  <a:pt x="3728715" y="5269739"/>
                  <a:pt x="3733288" y="5276599"/>
                  <a:pt x="3736032" y="5285929"/>
                </a:cubicBezTo>
                <a:lnTo>
                  <a:pt x="3841951" y="5275502"/>
                </a:lnTo>
                <a:cubicBezTo>
                  <a:pt x="3834634" y="5256477"/>
                  <a:pt x="3825441" y="5241385"/>
                  <a:pt x="3814374" y="5230226"/>
                </a:cubicBezTo>
                <a:cubicBezTo>
                  <a:pt x="3803307" y="5219067"/>
                  <a:pt x="3789495" y="5210834"/>
                  <a:pt x="3772939" y="5205529"/>
                </a:cubicBezTo>
                <a:cubicBezTo>
                  <a:pt x="3756384" y="5200224"/>
                  <a:pt x="3730727" y="5197572"/>
                  <a:pt x="3695970" y="5197572"/>
                </a:cubicBezTo>
                <a:close/>
                <a:moveTo>
                  <a:pt x="3157202" y="5197572"/>
                </a:moveTo>
                <a:cubicBezTo>
                  <a:pt x="3141470" y="5197572"/>
                  <a:pt x="3128253" y="5201459"/>
                  <a:pt x="3117551" y="5209234"/>
                </a:cubicBezTo>
                <a:cubicBezTo>
                  <a:pt x="3106850" y="5217008"/>
                  <a:pt x="3096468" y="5231232"/>
                  <a:pt x="3086407" y="5251903"/>
                </a:cubicBezTo>
                <a:lnTo>
                  <a:pt x="3086407" y="5204157"/>
                </a:lnTo>
                <a:lnTo>
                  <a:pt x="2981859" y="5204157"/>
                </a:lnTo>
                <a:lnTo>
                  <a:pt x="2981859" y="5495572"/>
                </a:lnTo>
                <a:lnTo>
                  <a:pt x="3094090" y="5495572"/>
                </a:lnTo>
                <a:lnTo>
                  <a:pt x="3094090" y="5397885"/>
                </a:lnTo>
                <a:cubicBezTo>
                  <a:pt x="3094090" y="5351237"/>
                  <a:pt x="3099852" y="5319406"/>
                  <a:pt x="3111377" y="5302393"/>
                </a:cubicBezTo>
                <a:cubicBezTo>
                  <a:pt x="3119426" y="5290320"/>
                  <a:pt x="3130768" y="5284283"/>
                  <a:pt x="3145403" y="5284283"/>
                </a:cubicBezTo>
                <a:cubicBezTo>
                  <a:pt x="3153087" y="5284283"/>
                  <a:pt x="3163514" y="5287027"/>
                  <a:pt x="3176685" y="5292515"/>
                </a:cubicBezTo>
                <a:lnTo>
                  <a:pt x="3211260" y="5212938"/>
                </a:lnTo>
                <a:cubicBezTo>
                  <a:pt x="3191686" y="5202694"/>
                  <a:pt x="3173666" y="5197572"/>
                  <a:pt x="3157202" y="5197572"/>
                </a:cubicBezTo>
                <a:close/>
                <a:moveTo>
                  <a:pt x="2564495" y="5197572"/>
                </a:moveTo>
                <a:cubicBezTo>
                  <a:pt x="2543640" y="5197572"/>
                  <a:pt x="2524249" y="5199127"/>
                  <a:pt x="2506321" y="5202237"/>
                </a:cubicBezTo>
                <a:cubicBezTo>
                  <a:pt x="2488393" y="5205346"/>
                  <a:pt x="2474308" y="5209737"/>
                  <a:pt x="2464063" y="5215408"/>
                </a:cubicBezTo>
                <a:cubicBezTo>
                  <a:pt x="2449794" y="5223274"/>
                  <a:pt x="2438864" y="5232558"/>
                  <a:pt x="2431272" y="5243260"/>
                </a:cubicBezTo>
                <a:cubicBezTo>
                  <a:pt x="2423681" y="5253961"/>
                  <a:pt x="2417872" y="5268642"/>
                  <a:pt x="2413848" y="5287301"/>
                </a:cubicBezTo>
                <a:lnTo>
                  <a:pt x="2520590" y="5298552"/>
                </a:lnTo>
                <a:cubicBezTo>
                  <a:pt x="2524980" y="5285929"/>
                  <a:pt x="2530743" y="5277331"/>
                  <a:pt x="2537877" y="5272758"/>
                </a:cubicBezTo>
                <a:cubicBezTo>
                  <a:pt x="2547024" y="5266904"/>
                  <a:pt x="2560744" y="5263977"/>
                  <a:pt x="2579038" y="5263977"/>
                </a:cubicBezTo>
                <a:cubicBezTo>
                  <a:pt x="2593307" y="5263977"/>
                  <a:pt x="2603276" y="5266721"/>
                  <a:pt x="2608947" y="5272209"/>
                </a:cubicBezTo>
                <a:cubicBezTo>
                  <a:pt x="2614618" y="5277697"/>
                  <a:pt x="2617454" y="5287301"/>
                  <a:pt x="2617454" y="5301021"/>
                </a:cubicBezTo>
                <a:cubicBezTo>
                  <a:pt x="2603551" y="5306509"/>
                  <a:pt x="2590379" y="5310945"/>
                  <a:pt x="2577940" y="5314330"/>
                </a:cubicBezTo>
                <a:cubicBezTo>
                  <a:pt x="2565500" y="5317714"/>
                  <a:pt x="2538335" y="5323614"/>
                  <a:pt x="2496443" y="5332029"/>
                </a:cubicBezTo>
                <a:cubicBezTo>
                  <a:pt x="2461502" y="5338980"/>
                  <a:pt x="2437538" y="5349590"/>
                  <a:pt x="2424550" y="5363859"/>
                </a:cubicBezTo>
                <a:cubicBezTo>
                  <a:pt x="2411561" y="5378128"/>
                  <a:pt x="2405067" y="5396330"/>
                  <a:pt x="2405067" y="5418465"/>
                </a:cubicBezTo>
                <a:cubicBezTo>
                  <a:pt x="2405067" y="5442064"/>
                  <a:pt x="2414076" y="5461912"/>
                  <a:pt x="2432095" y="5478010"/>
                </a:cubicBezTo>
                <a:cubicBezTo>
                  <a:pt x="2450115" y="5494109"/>
                  <a:pt x="2476503" y="5502158"/>
                  <a:pt x="2511261" y="5502158"/>
                </a:cubicBezTo>
                <a:cubicBezTo>
                  <a:pt x="2537420" y="5502158"/>
                  <a:pt x="2560378" y="5498133"/>
                  <a:pt x="2580135" y="5490084"/>
                </a:cubicBezTo>
                <a:cubicBezTo>
                  <a:pt x="2594587" y="5484047"/>
                  <a:pt x="2609130" y="5473986"/>
                  <a:pt x="2623765" y="5459900"/>
                </a:cubicBezTo>
                <a:cubicBezTo>
                  <a:pt x="2625046" y="5468315"/>
                  <a:pt x="2626326" y="5474489"/>
                  <a:pt x="2627607" y="5478422"/>
                </a:cubicBezTo>
                <a:cubicBezTo>
                  <a:pt x="2628887" y="5482355"/>
                  <a:pt x="2631631" y="5488072"/>
                  <a:pt x="2635839" y="5495572"/>
                </a:cubicBezTo>
                <a:lnTo>
                  <a:pt x="2740660" y="5495572"/>
                </a:lnTo>
                <a:cubicBezTo>
                  <a:pt x="2734806" y="5483498"/>
                  <a:pt x="2731011" y="5473574"/>
                  <a:pt x="2729273" y="5465799"/>
                </a:cubicBezTo>
                <a:cubicBezTo>
                  <a:pt x="2727535" y="5458025"/>
                  <a:pt x="2726666" y="5447277"/>
                  <a:pt x="2726666" y="5433557"/>
                </a:cubicBezTo>
                <a:lnTo>
                  <a:pt x="2726666" y="5304863"/>
                </a:lnTo>
                <a:cubicBezTo>
                  <a:pt x="2726666" y="5291143"/>
                  <a:pt x="2723922" y="5276737"/>
                  <a:pt x="2718434" y="5261645"/>
                </a:cubicBezTo>
                <a:cubicBezTo>
                  <a:pt x="2712946" y="5246552"/>
                  <a:pt x="2705445" y="5234890"/>
                  <a:pt x="2695933" y="5226658"/>
                </a:cubicBezTo>
                <a:cubicBezTo>
                  <a:pt x="2682396" y="5214768"/>
                  <a:pt x="2665474" y="5206947"/>
                  <a:pt x="2645168" y="5203197"/>
                </a:cubicBezTo>
                <a:cubicBezTo>
                  <a:pt x="2624863" y="5199447"/>
                  <a:pt x="2597971" y="5197572"/>
                  <a:pt x="2564495" y="5197572"/>
                </a:cubicBezTo>
                <a:close/>
                <a:moveTo>
                  <a:pt x="1792969" y="5197572"/>
                </a:moveTo>
                <a:cubicBezTo>
                  <a:pt x="1772115" y="5197572"/>
                  <a:pt x="1752724" y="5199127"/>
                  <a:pt x="1734796" y="5202237"/>
                </a:cubicBezTo>
                <a:cubicBezTo>
                  <a:pt x="1716869" y="5205346"/>
                  <a:pt x="1702783" y="5209737"/>
                  <a:pt x="1692538" y="5215408"/>
                </a:cubicBezTo>
                <a:cubicBezTo>
                  <a:pt x="1678269" y="5223274"/>
                  <a:pt x="1667339" y="5232558"/>
                  <a:pt x="1659747" y="5243260"/>
                </a:cubicBezTo>
                <a:cubicBezTo>
                  <a:pt x="1652155" y="5253961"/>
                  <a:pt x="1646347" y="5268642"/>
                  <a:pt x="1642323" y="5287301"/>
                </a:cubicBezTo>
                <a:lnTo>
                  <a:pt x="1749065" y="5298552"/>
                </a:lnTo>
                <a:cubicBezTo>
                  <a:pt x="1753456" y="5285929"/>
                  <a:pt x="1759218" y="5277331"/>
                  <a:pt x="1766352" y="5272758"/>
                </a:cubicBezTo>
                <a:cubicBezTo>
                  <a:pt x="1775499" y="5266904"/>
                  <a:pt x="1789219" y="5263977"/>
                  <a:pt x="1807513" y="5263977"/>
                </a:cubicBezTo>
                <a:cubicBezTo>
                  <a:pt x="1821781" y="5263977"/>
                  <a:pt x="1831751" y="5266721"/>
                  <a:pt x="1837422" y="5272209"/>
                </a:cubicBezTo>
                <a:cubicBezTo>
                  <a:pt x="1843094" y="5277697"/>
                  <a:pt x="1845929" y="5287301"/>
                  <a:pt x="1845929" y="5301021"/>
                </a:cubicBezTo>
                <a:cubicBezTo>
                  <a:pt x="1832026" y="5306509"/>
                  <a:pt x="1818855" y="5310945"/>
                  <a:pt x="1806415" y="5314330"/>
                </a:cubicBezTo>
                <a:cubicBezTo>
                  <a:pt x="1793976" y="5317714"/>
                  <a:pt x="1766810" y="5323614"/>
                  <a:pt x="1724918" y="5332029"/>
                </a:cubicBezTo>
                <a:cubicBezTo>
                  <a:pt x="1689977" y="5338980"/>
                  <a:pt x="1666013" y="5349590"/>
                  <a:pt x="1653024" y="5363859"/>
                </a:cubicBezTo>
                <a:cubicBezTo>
                  <a:pt x="1640036" y="5378128"/>
                  <a:pt x="1633542" y="5396330"/>
                  <a:pt x="1633542" y="5418465"/>
                </a:cubicBezTo>
                <a:cubicBezTo>
                  <a:pt x="1633542" y="5442064"/>
                  <a:pt x="1642551" y="5461912"/>
                  <a:pt x="1660570" y="5478010"/>
                </a:cubicBezTo>
                <a:cubicBezTo>
                  <a:pt x="1678589" y="5494109"/>
                  <a:pt x="1704978" y="5502158"/>
                  <a:pt x="1739735" y="5502158"/>
                </a:cubicBezTo>
                <a:cubicBezTo>
                  <a:pt x="1765895" y="5502158"/>
                  <a:pt x="1788853" y="5498133"/>
                  <a:pt x="1808610" y="5490084"/>
                </a:cubicBezTo>
                <a:cubicBezTo>
                  <a:pt x="1823062" y="5484047"/>
                  <a:pt x="1837605" y="5473986"/>
                  <a:pt x="1852240" y="5459900"/>
                </a:cubicBezTo>
                <a:cubicBezTo>
                  <a:pt x="1853521" y="5468315"/>
                  <a:pt x="1854801" y="5474489"/>
                  <a:pt x="1856082" y="5478422"/>
                </a:cubicBezTo>
                <a:cubicBezTo>
                  <a:pt x="1857362" y="5482355"/>
                  <a:pt x="1860106" y="5488072"/>
                  <a:pt x="1864314" y="5495572"/>
                </a:cubicBezTo>
                <a:lnTo>
                  <a:pt x="1969135" y="5495572"/>
                </a:lnTo>
                <a:cubicBezTo>
                  <a:pt x="1963281" y="5483498"/>
                  <a:pt x="1959485" y="5473574"/>
                  <a:pt x="1957748" y="5465799"/>
                </a:cubicBezTo>
                <a:cubicBezTo>
                  <a:pt x="1956010" y="5458025"/>
                  <a:pt x="1955141" y="5447277"/>
                  <a:pt x="1955141" y="5433557"/>
                </a:cubicBezTo>
                <a:lnTo>
                  <a:pt x="1955141" y="5304863"/>
                </a:lnTo>
                <a:cubicBezTo>
                  <a:pt x="1955141" y="5291143"/>
                  <a:pt x="1952397" y="5276737"/>
                  <a:pt x="1946909" y="5261645"/>
                </a:cubicBezTo>
                <a:cubicBezTo>
                  <a:pt x="1941421" y="5246552"/>
                  <a:pt x="1933920" y="5234890"/>
                  <a:pt x="1924408" y="5226658"/>
                </a:cubicBezTo>
                <a:cubicBezTo>
                  <a:pt x="1910871" y="5214768"/>
                  <a:pt x="1893949" y="5206947"/>
                  <a:pt x="1873643" y="5203197"/>
                </a:cubicBezTo>
                <a:cubicBezTo>
                  <a:pt x="1853338" y="5199447"/>
                  <a:pt x="1826446" y="5197572"/>
                  <a:pt x="1792969" y="5197572"/>
                </a:cubicBezTo>
                <a:close/>
                <a:moveTo>
                  <a:pt x="2794378" y="5093299"/>
                </a:moveTo>
                <a:lnTo>
                  <a:pt x="2794378" y="5169308"/>
                </a:lnTo>
                <a:lnTo>
                  <a:pt x="2906060" y="5169308"/>
                </a:lnTo>
                <a:lnTo>
                  <a:pt x="2906060" y="5093299"/>
                </a:lnTo>
                <a:close/>
                <a:moveTo>
                  <a:pt x="2325309" y="5086439"/>
                </a:moveTo>
                <a:cubicBezTo>
                  <a:pt x="2300796" y="5086439"/>
                  <a:pt x="2282182" y="5089229"/>
                  <a:pt x="2269468" y="5094808"/>
                </a:cubicBezTo>
                <a:cubicBezTo>
                  <a:pt x="2256754" y="5100388"/>
                  <a:pt x="2246876" y="5107705"/>
                  <a:pt x="2239833" y="5116760"/>
                </a:cubicBezTo>
                <a:cubicBezTo>
                  <a:pt x="2232789" y="5125816"/>
                  <a:pt x="2227988" y="5137478"/>
                  <a:pt x="2225427" y="5151747"/>
                </a:cubicBezTo>
                <a:cubicBezTo>
                  <a:pt x="2222866" y="5166016"/>
                  <a:pt x="2221585" y="5179095"/>
                  <a:pt x="2221585" y="5190986"/>
                </a:cubicBezTo>
                <a:lnTo>
                  <a:pt x="2221585" y="5204157"/>
                </a:lnTo>
                <a:lnTo>
                  <a:pt x="2179876" y="5204157"/>
                </a:lnTo>
                <a:lnTo>
                  <a:pt x="2179876" y="5285929"/>
                </a:lnTo>
                <a:lnTo>
                  <a:pt x="2221585" y="5285929"/>
                </a:lnTo>
                <a:lnTo>
                  <a:pt x="2221585" y="5495572"/>
                </a:lnTo>
                <a:lnTo>
                  <a:pt x="2333541" y="5495572"/>
                </a:lnTo>
                <a:lnTo>
                  <a:pt x="2333541" y="5285929"/>
                </a:lnTo>
                <a:lnTo>
                  <a:pt x="2386775" y="5285929"/>
                </a:lnTo>
                <a:lnTo>
                  <a:pt x="2386775" y="5204157"/>
                </a:lnTo>
                <a:lnTo>
                  <a:pt x="2333541" y="5204157"/>
                </a:lnTo>
                <a:cubicBezTo>
                  <a:pt x="2333541" y="5191169"/>
                  <a:pt x="2333999" y="5182662"/>
                  <a:pt x="2334913" y="5178638"/>
                </a:cubicBezTo>
                <a:cubicBezTo>
                  <a:pt x="2336742" y="5171321"/>
                  <a:pt x="2339852" y="5165970"/>
                  <a:pt x="2344243" y="5162586"/>
                </a:cubicBezTo>
                <a:cubicBezTo>
                  <a:pt x="2348633" y="5159201"/>
                  <a:pt x="2355859" y="5157509"/>
                  <a:pt x="2365920" y="5157509"/>
                </a:cubicBezTo>
                <a:cubicBezTo>
                  <a:pt x="2374152" y="5157509"/>
                  <a:pt x="2384946" y="5158607"/>
                  <a:pt x="2398300" y="5160802"/>
                </a:cubicBezTo>
                <a:lnTo>
                  <a:pt x="2410648" y="5093299"/>
                </a:lnTo>
                <a:cubicBezTo>
                  <a:pt x="2373329" y="5088726"/>
                  <a:pt x="2344883" y="5086439"/>
                  <a:pt x="2325309" y="5086439"/>
                </a:cubicBezTo>
                <a:close/>
                <a:moveTo>
                  <a:pt x="7122778" y="4690524"/>
                </a:moveTo>
                <a:lnTo>
                  <a:pt x="7122778" y="4708360"/>
                </a:lnTo>
                <a:cubicBezTo>
                  <a:pt x="7122778" y="4722263"/>
                  <a:pt x="7120538" y="4733559"/>
                  <a:pt x="7116056" y="4742248"/>
                </a:cubicBezTo>
                <a:cubicBezTo>
                  <a:pt x="7111573" y="4750938"/>
                  <a:pt x="7103982" y="4758301"/>
                  <a:pt x="7093280" y="4764338"/>
                </a:cubicBezTo>
                <a:cubicBezTo>
                  <a:pt x="7082579" y="4770375"/>
                  <a:pt x="7071008" y="4773393"/>
                  <a:pt x="7058568" y="4773393"/>
                </a:cubicBezTo>
                <a:cubicBezTo>
                  <a:pt x="7046677" y="4773393"/>
                  <a:pt x="7037668" y="4770603"/>
                  <a:pt x="7031540" y="4765024"/>
                </a:cubicBezTo>
                <a:cubicBezTo>
                  <a:pt x="7025411" y="4759444"/>
                  <a:pt x="7022347" y="4752264"/>
                  <a:pt x="7022347" y="4743483"/>
                </a:cubicBezTo>
                <a:cubicBezTo>
                  <a:pt x="7022347" y="4735800"/>
                  <a:pt x="7025458" y="4728940"/>
                  <a:pt x="7031677" y="4722903"/>
                </a:cubicBezTo>
                <a:cubicBezTo>
                  <a:pt x="7037714" y="4717049"/>
                  <a:pt x="7052075" y="4711104"/>
                  <a:pt x="7074758" y="4705067"/>
                </a:cubicBezTo>
                <a:cubicBezTo>
                  <a:pt x="7091405" y="4700859"/>
                  <a:pt x="7107412" y="4696012"/>
                  <a:pt x="7122778" y="4690524"/>
                </a:cubicBezTo>
                <a:close/>
                <a:moveTo>
                  <a:pt x="7810574" y="4614240"/>
                </a:moveTo>
                <a:cubicBezTo>
                  <a:pt x="7825391" y="4614240"/>
                  <a:pt x="7837648" y="4619865"/>
                  <a:pt x="7847343" y="4631116"/>
                </a:cubicBezTo>
                <a:cubicBezTo>
                  <a:pt x="7857039" y="4642366"/>
                  <a:pt x="7861887" y="4659425"/>
                  <a:pt x="7861887" y="4682292"/>
                </a:cubicBezTo>
                <a:cubicBezTo>
                  <a:pt x="7861887" y="4707537"/>
                  <a:pt x="7857130" y="4725739"/>
                  <a:pt x="7847618" y="4736898"/>
                </a:cubicBezTo>
                <a:cubicBezTo>
                  <a:pt x="7838106" y="4748057"/>
                  <a:pt x="7826215" y="4753636"/>
                  <a:pt x="7811946" y="4753636"/>
                </a:cubicBezTo>
                <a:cubicBezTo>
                  <a:pt x="7798592" y="4753636"/>
                  <a:pt x="7787387" y="4748102"/>
                  <a:pt x="7778331" y="4737035"/>
                </a:cubicBezTo>
                <a:cubicBezTo>
                  <a:pt x="7769276" y="4725967"/>
                  <a:pt x="7764749" y="4708543"/>
                  <a:pt x="7764749" y="4684761"/>
                </a:cubicBezTo>
                <a:cubicBezTo>
                  <a:pt x="7764749" y="4659333"/>
                  <a:pt x="7769139" y="4641223"/>
                  <a:pt x="7777920" y="4630430"/>
                </a:cubicBezTo>
                <a:cubicBezTo>
                  <a:pt x="7786701" y="4619637"/>
                  <a:pt x="7797585" y="4614240"/>
                  <a:pt x="7810574" y="4614240"/>
                </a:cubicBezTo>
                <a:close/>
                <a:moveTo>
                  <a:pt x="3640155" y="4614240"/>
                </a:moveTo>
                <a:cubicBezTo>
                  <a:pt x="3652777" y="4614240"/>
                  <a:pt x="3663525" y="4619637"/>
                  <a:pt x="3672397" y="4630430"/>
                </a:cubicBezTo>
                <a:cubicBezTo>
                  <a:pt x="3681269" y="4641223"/>
                  <a:pt x="3685705" y="4658144"/>
                  <a:pt x="3685705" y="4681194"/>
                </a:cubicBezTo>
                <a:cubicBezTo>
                  <a:pt x="3685705" y="4707354"/>
                  <a:pt x="3681178" y="4725967"/>
                  <a:pt x="3672122" y="4737035"/>
                </a:cubicBezTo>
                <a:cubicBezTo>
                  <a:pt x="3663067" y="4748102"/>
                  <a:pt x="3651862" y="4753636"/>
                  <a:pt x="3638508" y="4753636"/>
                </a:cubicBezTo>
                <a:cubicBezTo>
                  <a:pt x="3624056" y="4753636"/>
                  <a:pt x="3612120" y="4748011"/>
                  <a:pt x="3602699" y="4736760"/>
                </a:cubicBezTo>
                <a:cubicBezTo>
                  <a:pt x="3593277" y="4725510"/>
                  <a:pt x="3588567" y="4707354"/>
                  <a:pt x="3588567" y="4682292"/>
                </a:cubicBezTo>
                <a:cubicBezTo>
                  <a:pt x="3588567" y="4659425"/>
                  <a:pt x="3593369" y="4642366"/>
                  <a:pt x="3602973" y="4631116"/>
                </a:cubicBezTo>
                <a:cubicBezTo>
                  <a:pt x="3612577" y="4619865"/>
                  <a:pt x="3624971" y="4614240"/>
                  <a:pt x="3640155" y="4614240"/>
                </a:cubicBezTo>
                <a:close/>
                <a:moveTo>
                  <a:pt x="3068222" y="4611770"/>
                </a:moveTo>
                <a:cubicBezTo>
                  <a:pt x="3082491" y="4611770"/>
                  <a:pt x="3094565" y="4617396"/>
                  <a:pt x="3104443" y="4628646"/>
                </a:cubicBezTo>
                <a:cubicBezTo>
                  <a:pt x="3114322" y="4639897"/>
                  <a:pt x="3119261" y="4656132"/>
                  <a:pt x="3119261" y="4677352"/>
                </a:cubicBezTo>
                <a:cubicBezTo>
                  <a:pt x="3119261" y="4698573"/>
                  <a:pt x="3114550" y="4714442"/>
                  <a:pt x="3105129" y="4724961"/>
                </a:cubicBezTo>
                <a:cubicBezTo>
                  <a:pt x="3095708" y="4735480"/>
                  <a:pt x="3084046" y="4740739"/>
                  <a:pt x="3070143" y="4740739"/>
                </a:cubicBezTo>
                <a:cubicBezTo>
                  <a:pt x="3055508" y="4740739"/>
                  <a:pt x="3043709" y="4735663"/>
                  <a:pt x="3034745" y="4725510"/>
                </a:cubicBezTo>
                <a:cubicBezTo>
                  <a:pt x="3025781" y="4715357"/>
                  <a:pt x="3021299" y="4699762"/>
                  <a:pt x="3021299" y="4678724"/>
                </a:cubicBezTo>
                <a:cubicBezTo>
                  <a:pt x="3021299" y="4654760"/>
                  <a:pt x="3025553" y="4637610"/>
                  <a:pt x="3034059" y="4627274"/>
                </a:cubicBezTo>
                <a:cubicBezTo>
                  <a:pt x="3042566" y="4616938"/>
                  <a:pt x="3053953" y="4611770"/>
                  <a:pt x="3068222" y="4611770"/>
                </a:cubicBezTo>
                <a:close/>
                <a:moveTo>
                  <a:pt x="10031349" y="4607654"/>
                </a:moveTo>
                <a:cubicBezTo>
                  <a:pt x="10046716" y="4607654"/>
                  <a:pt x="10059613" y="4613828"/>
                  <a:pt x="10070040" y="4626176"/>
                </a:cubicBezTo>
                <a:cubicBezTo>
                  <a:pt x="10080467" y="4638525"/>
                  <a:pt x="10085681" y="4657321"/>
                  <a:pt x="10085681" y="4682566"/>
                </a:cubicBezTo>
                <a:cubicBezTo>
                  <a:pt x="10085681" y="4709640"/>
                  <a:pt x="10080513" y="4729306"/>
                  <a:pt x="10070177" y="4741562"/>
                </a:cubicBezTo>
                <a:cubicBezTo>
                  <a:pt x="10059842" y="4753819"/>
                  <a:pt x="10046624" y="4759947"/>
                  <a:pt x="10030526" y="4759947"/>
                </a:cubicBezTo>
                <a:cubicBezTo>
                  <a:pt x="10014611" y="4759947"/>
                  <a:pt x="10001394" y="4753728"/>
                  <a:pt x="9990875" y="4741288"/>
                </a:cubicBezTo>
                <a:cubicBezTo>
                  <a:pt x="9980356" y="4728848"/>
                  <a:pt x="9975097" y="4709640"/>
                  <a:pt x="9975097" y="4683664"/>
                </a:cubicBezTo>
                <a:cubicBezTo>
                  <a:pt x="9975097" y="4658053"/>
                  <a:pt x="9980403" y="4638982"/>
                  <a:pt x="9991012" y="4626451"/>
                </a:cubicBezTo>
                <a:cubicBezTo>
                  <a:pt x="10001622" y="4613920"/>
                  <a:pt x="10015068" y="4607654"/>
                  <a:pt x="10031349" y="4607654"/>
                </a:cubicBezTo>
                <a:close/>
                <a:moveTo>
                  <a:pt x="4192525" y="4607654"/>
                </a:moveTo>
                <a:cubicBezTo>
                  <a:pt x="4207891" y="4607654"/>
                  <a:pt x="4220789" y="4613828"/>
                  <a:pt x="4231216" y="4626176"/>
                </a:cubicBezTo>
                <a:cubicBezTo>
                  <a:pt x="4241643" y="4638525"/>
                  <a:pt x="4246857" y="4657321"/>
                  <a:pt x="4246857" y="4682566"/>
                </a:cubicBezTo>
                <a:cubicBezTo>
                  <a:pt x="4246857" y="4709640"/>
                  <a:pt x="4241688" y="4729306"/>
                  <a:pt x="4231353" y="4741562"/>
                </a:cubicBezTo>
                <a:cubicBezTo>
                  <a:pt x="4221017" y="4753819"/>
                  <a:pt x="4207800" y="4759947"/>
                  <a:pt x="4191702" y="4759947"/>
                </a:cubicBezTo>
                <a:cubicBezTo>
                  <a:pt x="4175787" y="4759947"/>
                  <a:pt x="4162570" y="4753728"/>
                  <a:pt x="4152051" y="4741288"/>
                </a:cubicBezTo>
                <a:cubicBezTo>
                  <a:pt x="4141532" y="4728848"/>
                  <a:pt x="4136273" y="4709640"/>
                  <a:pt x="4136273" y="4683664"/>
                </a:cubicBezTo>
                <a:cubicBezTo>
                  <a:pt x="4136273" y="4658053"/>
                  <a:pt x="4141578" y="4638982"/>
                  <a:pt x="4152188" y="4626451"/>
                </a:cubicBezTo>
                <a:cubicBezTo>
                  <a:pt x="4162798" y="4613920"/>
                  <a:pt x="4176244" y="4607654"/>
                  <a:pt x="4192525" y="4607654"/>
                </a:cubicBezTo>
                <a:close/>
                <a:moveTo>
                  <a:pt x="5126798" y="4596953"/>
                </a:moveTo>
                <a:cubicBezTo>
                  <a:pt x="5142165" y="4596953"/>
                  <a:pt x="5154558" y="4601617"/>
                  <a:pt x="5163980" y="4610947"/>
                </a:cubicBezTo>
                <a:cubicBezTo>
                  <a:pt x="5173402" y="4620277"/>
                  <a:pt x="5179209" y="4635735"/>
                  <a:pt x="5181404" y="4657321"/>
                </a:cubicBezTo>
                <a:lnTo>
                  <a:pt x="5071369" y="4657321"/>
                </a:lnTo>
                <a:cubicBezTo>
                  <a:pt x="5073199" y="4639942"/>
                  <a:pt x="5077497" y="4626862"/>
                  <a:pt x="5084267" y="4618082"/>
                </a:cubicBezTo>
                <a:cubicBezTo>
                  <a:pt x="5094877" y="4603996"/>
                  <a:pt x="5109054" y="4596953"/>
                  <a:pt x="5126798" y="4596953"/>
                </a:cubicBezTo>
                <a:close/>
                <a:moveTo>
                  <a:pt x="5842378" y="4537407"/>
                </a:moveTo>
                <a:lnTo>
                  <a:pt x="5842378" y="4828822"/>
                </a:lnTo>
                <a:lnTo>
                  <a:pt x="5954060" y="4828822"/>
                </a:lnTo>
                <a:lnTo>
                  <a:pt x="5954060" y="4537407"/>
                </a:lnTo>
                <a:close/>
                <a:moveTo>
                  <a:pt x="3851653" y="4537407"/>
                </a:moveTo>
                <a:lnTo>
                  <a:pt x="3851653" y="4828822"/>
                </a:lnTo>
                <a:lnTo>
                  <a:pt x="3963335" y="4828822"/>
                </a:lnTo>
                <a:lnTo>
                  <a:pt x="3963335" y="4537407"/>
                </a:lnTo>
                <a:close/>
                <a:moveTo>
                  <a:pt x="2365753" y="4537407"/>
                </a:moveTo>
                <a:lnTo>
                  <a:pt x="2365753" y="4828822"/>
                </a:lnTo>
                <a:lnTo>
                  <a:pt x="2477435" y="4828822"/>
                </a:lnTo>
                <a:lnTo>
                  <a:pt x="2477435" y="4537407"/>
                </a:lnTo>
                <a:close/>
                <a:moveTo>
                  <a:pt x="1646164" y="4537407"/>
                </a:moveTo>
                <a:lnTo>
                  <a:pt x="1646164" y="4722903"/>
                </a:lnTo>
                <a:cubicBezTo>
                  <a:pt x="1646164" y="4761136"/>
                  <a:pt x="1654900" y="4789446"/>
                  <a:pt x="1672370" y="4807830"/>
                </a:cubicBezTo>
                <a:cubicBezTo>
                  <a:pt x="1689840" y="4826215"/>
                  <a:pt x="1713942" y="4835408"/>
                  <a:pt x="1744675" y="4835408"/>
                </a:cubicBezTo>
                <a:cubicBezTo>
                  <a:pt x="1767724" y="4835408"/>
                  <a:pt x="1787161" y="4831292"/>
                  <a:pt x="1802985" y="4823060"/>
                </a:cubicBezTo>
                <a:cubicBezTo>
                  <a:pt x="1818809" y="4814828"/>
                  <a:pt x="1834496" y="4801016"/>
                  <a:pt x="1850045" y="4781625"/>
                </a:cubicBezTo>
                <a:lnTo>
                  <a:pt x="1850045" y="4828822"/>
                </a:lnTo>
                <a:lnTo>
                  <a:pt x="1954318" y="4828822"/>
                </a:lnTo>
                <a:lnTo>
                  <a:pt x="1954318" y="4537407"/>
                </a:lnTo>
                <a:lnTo>
                  <a:pt x="1842636" y="4537407"/>
                </a:lnTo>
                <a:lnTo>
                  <a:pt x="1842636" y="4677627"/>
                </a:lnTo>
                <a:cubicBezTo>
                  <a:pt x="1842636" y="4704152"/>
                  <a:pt x="1838383" y="4722537"/>
                  <a:pt x="1829877" y="4732782"/>
                </a:cubicBezTo>
                <a:cubicBezTo>
                  <a:pt x="1821370" y="4743026"/>
                  <a:pt x="1810440" y="4748148"/>
                  <a:pt x="1797086" y="4748148"/>
                </a:cubicBezTo>
                <a:cubicBezTo>
                  <a:pt x="1784829" y="4748148"/>
                  <a:pt x="1775316" y="4744306"/>
                  <a:pt x="1768548" y="4736623"/>
                </a:cubicBezTo>
                <a:cubicBezTo>
                  <a:pt x="1761779" y="4728940"/>
                  <a:pt x="1758395" y="4715951"/>
                  <a:pt x="1758395" y="4697658"/>
                </a:cubicBezTo>
                <a:lnTo>
                  <a:pt x="1758395" y="4537407"/>
                </a:lnTo>
                <a:close/>
                <a:moveTo>
                  <a:pt x="10424777" y="4530822"/>
                </a:moveTo>
                <a:cubicBezTo>
                  <a:pt x="10409044" y="4530822"/>
                  <a:pt x="10395827" y="4534709"/>
                  <a:pt x="10385126" y="4542484"/>
                </a:cubicBezTo>
                <a:cubicBezTo>
                  <a:pt x="10374424" y="4550259"/>
                  <a:pt x="10364043" y="4564482"/>
                  <a:pt x="10353981" y="4585153"/>
                </a:cubicBezTo>
                <a:lnTo>
                  <a:pt x="10353981" y="4537407"/>
                </a:lnTo>
                <a:lnTo>
                  <a:pt x="10249434" y="4537407"/>
                </a:lnTo>
                <a:lnTo>
                  <a:pt x="10249434" y="4828822"/>
                </a:lnTo>
                <a:lnTo>
                  <a:pt x="10361664" y="4828822"/>
                </a:lnTo>
                <a:lnTo>
                  <a:pt x="10361664" y="4731135"/>
                </a:lnTo>
                <a:cubicBezTo>
                  <a:pt x="10361664" y="4684487"/>
                  <a:pt x="10367427" y="4652656"/>
                  <a:pt x="10378951" y="4635643"/>
                </a:cubicBezTo>
                <a:cubicBezTo>
                  <a:pt x="10387000" y="4623570"/>
                  <a:pt x="10398343" y="4617533"/>
                  <a:pt x="10412977" y="4617533"/>
                </a:cubicBezTo>
                <a:cubicBezTo>
                  <a:pt x="10420661" y="4617533"/>
                  <a:pt x="10431088" y="4620277"/>
                  <a:pt x="10444259" y="4625765"/>
                </a:cubicBezTo>
                <a:lnTo>
                  <a:pt x="10478834" y="4546188"/>
                </a:lnTo>
                <a:cubicBezTo>
                  <a:pt x="10459260" y="4535944"/>
                  <a:pt x="10441241" y="4530822"/>
                  <a:pt x="10424777" y="4530822"/>
                </a:cubicBezTo>
                <a:close/>
                <a:moveTo>
                  <a:pt x="10029703" y="4530822"/>
                </a:moveTo>
                <a:cubicBezTo>
                  <a:pt x="9978664" y="4530822"/>
                  <a:pt x="9938145" y="4545228"/>
                  <a:pt x="9908143" y="4574040"/>
                </a:cubicBezTo>
                <a:cubicBezTo>
                  <a:pt x="9878142" y="4602852"/>
                  <a:pt x="9863141" y="4639485"/>
                  <a:pt x="9863141" y="4683938"/>
                </a:cubicBezTo>
                <a:cubicBezTo>
                  <a:pt x="9863141" y="4731684"/>
                  <a:pt x="9880886" y="4770283"/>
                  <a:pt x="9916375" y="4799736"/>
                </a:cubicBezTo>
                <a:cubicBezTo>
                  <a:pt x="9945279" y="4823517"/>
                  <a:pt x="9983147" y="4835408"/>
                  <a:pt x="10029977" y="4835408"/>
                </a:cubicBezTo>
                <a:cubicBezTo>
                  <a:pt x="10082480" y="4835408"/>
                  <a:pt x="10123594" y="4821093"/>
                  <a:pt x="10153321" y="4792464"/>
                </a:cubicBezTo>
                <a:cubicBezTo>
                  <a:pt x="10183048" y="4763835"/>
                  <a:pt x="10197911" y="4727111"/>
                  <a:pt x="10197911" y="4682292"/>
                </a:cubicBezTo>
                <a:cubicBezTo>
                  <a:pt x="10197911" y="4642412"/>
                  <a:pt x="10185930" y="4608843"/>
                  <a:pt x="10161965" y="4581586"/>
                </a:cubicBezTo>
                <a:cubicBezTo>
                  <a:pt x="10132147" y="4547743"/>
                  <a:pt x="10088059" y="4530822"/>
                  <a:pt x="10029703" y="4530822"/>
                </a:cubicBezTo>
                <a:close/>
                <a:moveTo>
                  <a:pt x="7504955" y="4530822"/>
                </a:moveTo>
                <a:cubicBezTo>
                  <a:pt x="7482088" y="4530822"/>
                  <a:pt x="7462697" y="4534984"/>
                  <a:pt x="7446782" y="4543307"/>
                </a:cubicBezTo>
                <a:cubicBezTo>
                  <a:pt x="7430867" y="4551631"/>
                  <a:pt x="7415134" y="4565488"/>
                  <a:pt x="7399585" y="4584879"/>
                </a:cubicBezTo>
                <a:lnTo>
                  <a:pt x="7399585" y="4537407"/>
                </a:lnTo>
                <a:lnTo>
                  <a:pt x="7295586" y="4537407"/>
                </a:lnTo>
                <a:lnTo>
                  <a:pt x="7295586" y="4828822"/>
                </a:lnTo>
                <a:lnTo>
                  <a:pt x="7407268" y="4828822"/>
                </a:lnTo>
                <a:lnTo>
                  <a:pt x="7407268" y="4688877"/>
                </a:lnTo>
                <a:cubicBezTo>
                  <a:pt x="7407268" y="4662352"/>
                  <a:pt x="7411475" y="4643967"/>
                  <a:pt x="7419890" y="4633722"/>
                </a:cubicBezTo>
                <a:cubicBezTo>
                  <a:pt x="7428306" y="4623478"/>
                  <a:pt x="7439282" y="4618356"/>
                  <a:pt x="7452819" y="4618356"/>
                </a:cubicBezTo>
                <a:cubicBezTo>
                  <a:pt x="7465076" y="4618356"/>
                  <a:pt x="7474588" y="4622152"/>
                  <a:pt x="7481357" y="4629744"/>
                </a:cubicBezTo>
                <a:cubicBezTo>
                  <a:pt x="7488125" y="4637336"/>
                  <a:pt x="7491509" y="4650278"/>
                  <a:pt x="7491509" y="4668572"/>
                </a:cubicBezTo>
                <a:lnTo>
                  <a:pt x="7491509" y="4828822"/>
                </a:lnTo>
                <a:lnTo>
                  <a:pt x="7603740" y="4828822"/>
                </a:lnTo>
                <a:lnTo>
                  <a:pt x="7603740" y="4643601"/>
                </a:lnTo>
                <a:cubicBezTo>
                  <a:pt x="7603740" y="4605185"/>
                  <a:pt x="7595005" y="4576784"/>
                  <a:pt x="7577534" y="4558399"/>
                </a:cubicBezTo>
                <a:cubicBezTo>
                  <a:pt x="7560064" y="4540014"/>
                  <a:pt x="7535871" y="4530822"/>
                  <a:pt x="7504955" y="4530822"/>
                </a:cubicBezTo>
                <a:close/>
                <a:moveTo>
                  <a:pt x="7069819" y="4530822"/>
                </a:moveTo>
                <a:cubicBezTo>
                  <a:pt x="7048964" y="4530822"/>
                  <a:pt x="7029574" y="4532377"/>
                  <a:pt x="7011646" y="4535487"/>
                </a:cubicBezTo>
                <a:cubicBezTo>
                  <a:pt x="6993718" y="4538596"/>
                  <a:pt x="6979632" y="4542987"/>
                  <a:pt x="6969388" y="4548658"/>
                </a:cubicBezTo>
                <a:cubicBezTo>
                  <a:pt x="6955119" y="4556524"/>
                  <a:pt x="6944188" y="4565808"/>
                  <a:pt x="6936597" y="4576510"/>
                </a:cubicBezTo>
                <a:cubicBezTo>
                  <a:pt x="6929005" y="4587211"/>
                  <a:pt x="6923196" y="4601892"/>
                  <a:pt x="6919172" y="4620551"/>
                </a:cubicBezTo>
                <a:lnTo>
                  <a:pt x="7025915" y="4631802"/>
                </a:lnTo>
                <a:cubicBezTo>
                  <a:pt x="7030305" y="4619179"/>
                  <a:pt x="7036067" y="4610581"/>
                  <a:pt x="7043202" y="4606008"/>
                </a:cubicBezTo>
                <a:cubicBezTo>
                  <a:pt x="7052349" y="4600154"/>
                  <a:pt x="7066069" y="4597227"/>
                  <a:pt x="7084362" y="4597227"/>
                </a:cubicBezTo>
                <a:cubicBezTo>
                  <a:pt x="7098631" y="4597227"/>
                  <a:pt x="7108601" y="4599971"/>
                  <a:pt x="7114272" y="4605459"/>
                </a:cubicBezTo>
                <a:cubicBezTo>
                  <a:pt x="7119943" y="4610947"/>
                  <a:pt x="7122778" y="4620551"/>
                  <a:pt x="7122778" y="4634271"/>
                </a:cubicBezTo>
                <a:cubicBezTo>
                  <a:pt x="7108876" y="4639759"/>
                  <a:pt x="7095704" y="4644196"/>
                  <a:pt x="7083265" y="4647580"/>
                </a:cubicBezTo>
                <a:cubicBezTo>
                  <a:pt x="7070825" y="4650964"/>
                  <a:pt x="7043659" y="4656864"/>
                  <a:pt x="7001767" y="4665279"/>
                </a:cubicBezTo>
                <a:cubicBezTo>
                  <a:pt x="6966826" y="4672230"/>
                  <a:pt x="6942863" y="4682840"/>
                  <a:pt x="6929874" y="4697109"/>
                </a:cubicBezTo>
                <a:cubicBezTo>
                  <a:pt x="6916885" y="4711378"/>
                  <a:pt x="6910391" y="4729580"/>
                  <a:pt x="6910391" y="4751715"/>
                </a:cubicBezTo>
                <a:cubicBezTo>
                  <a:pt x="6910391" y="4775314"/>
                  <a:pt x="6919401" y="4795162"/>
                  <a:pt x="6937420" y="4811260"/>
                </a:cubicBezTo>
                <a:cubicBezTo>
                  <a:pt x="6955439" y="4827359"/>
                  <a:pt x="6981828" y="4835408"/>
                  <a:pt x="7016585" y="4835408"/>
                </a:cubicBezTo>
                <a:cubicBezTo>
                  <a:pt x="7042745" y="4835408"/>
                  <a:pt x="7065703" y="4831383"/>
                  <a:pt x="7085460" y="4823334"/>
                </a:cubicBezTo>
                <a:cubicBezTo>
                  <a:pt x="7099911" y="4817297"/>
                  <a:pt x="7114454" y="4807236"/>
                  <a:pt x="7129090" y="4793150"/>
                </a:cubicBezTo>
                <a:cubicBezTo>
                  <a:pt x="7130370" y="4801565"/>
                  <a:pt x="7131651" y="4807739"/>
                  <a:pt x="7132931" y="4811672"/>
                </a:cubicBezTo>
                <a:cubicBezTo>
                  <a:pt x="7134211" y="4815605"/>
                  <a:pt x="7136955" y="4821322"/>
                  <a:pt x="7141163" y="4828822"/>
                </a:cubicBezTo>
                <a:lnTo>
                  <a:pt x="7245985" y="4828822"/>
                </a:lnTo>
                <a:cubicBezTo>
                  <a:pt x="7240131" y="4816749"/>
                  <a:pt x="7236335" y="4806824"/>
                  <a:pt x="7234597" y="4799050"/>
                </a:cubicBezTo>
                <a:cubicBezTo>
                  <a:pt x="7232859" y="4791275"/>
                  <a:pt x="7231990" y="4780527"/>
                  <a:pt x="7231990" y="4766807"/>
                </a:cubicBezTo>
                <a:lnTo>
                  <a:pt x="7231990" y="4638113"/>
                </a:lnTo>
                <a:cubicBezTo>
                  <a:pt x="7231990" y="4624393"/>
                  <a:pt x="7229246" y="4609987"/>
                  <a:pt x="7223758" y="4594895"/>
                </a:cubicBezTo>
                <a:cubicBezTo>
                  <a:pt x="7218270" y="4579803"/>
                  <a:pt x="7210770" y="4568140"/>
                  <a:pt x="7201257" y="4559908"/>
                </a:cubicBezTo>
                <a:cubicBezTo>
                  <a:pt x="7187720" y="4548018"/>
                  <a:pt x="7170799" y="4540197"/>
                  <a:pt x="7150493" y="4536447"/>
                </a:cubicBezTo>
                <a:cubicBezTo>
                  <a:pt x="7130187" y="4532697"/>
                  <a:pt x="7103296" y="4530822"/>
                  <a:pt x="7069819" y="4530822"/>
                </a:cubicBezTo>
                <a:close/>
                <a:moveTo>
                  <a:pt x="6534419" y="4530822"/>
                </a:moveTo>
                <a:cubicBezTo>
                  <a:pt x="6501491" y="4530822"/>
                  <a:pt x="6475240" y="4534248"/>
                  <a:pt x="6455666" y="4541101"/>
                </a:cubicBezTo>
                <a:cubicBezTo>
                  <a:pt x="6436092" y="4547954"/>
                  <a:pt x="6420725" y="4558325"/>
                  <a:pt x="6409566" y="4572214"/>
                </a:cubicBezTo>
                <a:cubicBezTo>
                  <a:pt x="6398407" y="4586102"/>
                  <a:pt x="6392828" y="4602642"/>
                  <a:pt x="6392828" y="4621833"/>
                </a:cubicBezTo>
                <a:cubicBezTo>
                  <a:pt x="6392828" y="4639378"/>
                  <a:pt x="6397996" y="4655003"/>
                  <a:pt x="6408331" y="4668709"/>
                </a:cubicBezTo>
                <a:cubicBezTo>
                  <a:pt x="6418667" y="4682415"/>
                  <a:pt x="6431381" y="4692146"/>
                  <a:pt x="6446473" y="4697902"/>
                </a:cubicBezTo>
                <a:cubicBezTo>
                  <a:pt x="6461565" y="4703659"/>
                  <a:pt x="6488503" y="4709918"/>
                  <a:pt x="6527285" y="4716678"/>
                </a:cubicBezTo>
                <a:cubicBezTo>
                  <a:pt x="6553261" y="4721245"/>
                  <a:pt x="6569268" y="4725081"/>
                  <a:pt x="6575305" y="4728185"/>
                </a:cubicBezTo>
                <a:cubicBezTo>
                  <a:pt x="6583720" y="4732570"/>
                  <a:pt x="6587927" y="4738781"/>
                  <a:pt x="6587927" y="4746819"/>
                </a:cubicBezTo>
                <a:cubicBezTo>
                  <a:pt x="6587927" y="4753942"/>
                  <a:pt x="6584726" y="4759877"/>
                  <a:pt x="6578323" y="4764625"/>
                </a:cubicBezTo>
                <a:cubicBezTo>
                  <a:pt x="6570091" y="4771019"/>
                  <a:pt x="6558475" y="4774216"/>
                  <a:pt x="6543474" y="4774216"/>
                </a:cubicBezTo>
                <a:cubicBezTo>
                  <a:pt x="6529754" y="4774216"/>
                  <a:pt x="6518778" y="4771381"/>
                  <a:pt x="6510546" y="4765710"/>
                </a:cubicBezTo>
                <a:cubicBezTo>
                  <a:pt x="6502314" y="4760039"/>
                  <a:pt x="6495911" y="4750618"/>
                  <a:pt x="6491338" y="4737446"/>
                </a:cubicBezTo>
                <a:lnTo>
                  <a:pt x="6380480" y="4747874"/>
                </a:lnTo>
                <a:cubicBezTo>
                  <a:pt x="6386882" y="4775863"/>
                  <a:pt x="6401380" y="4797449"/>
                  <a:pt x="6423972" y="4812633"/>
                </a:cubicBezTo>
                <a:cubicBezTo>
                  <a:pt x="6446564" y="4827816"/>
                  <a:pt x="6484478" y="4835408"/>
                  <a:pt x="6537712" y="4835408"/>
                </a:cubicBezTo>
                <a:cubicBezTo>
                  <a:pt x="6575396" y="4835408"/>
                  <a:pt x="6605169" y="4830702"/>
                  <a:pt x="6627030" y="4821291"/>
                </a:cubicBezTo>
                <a:cubicBezTo>
                  <a:pt x="6648890" y="4811880"/>
                  <a:pt x="6664897" y="4799225"/>
                  <a:pt x="6675050" y="4783325"/>
                </a:cubicBezTo>
                <a:cubicBezTo>
                  <a:pt x="6685203" y="4767426"/>
                  <a:pt x="6690279" y="4751069"/>
                  <a:pt x="6690279" y="4734256"/>
                </a:cubicBezTo>
                <a:cubicBezTo>
                  <a:pt x="6690279" y="4717627"/>
                  <a:pt x="6685477" y="4702367"/>
                  <a:pt x="6675873" y="4688478"/>
                </a:cubicBezTo>
                <a:cubicBezTo>
                  <a:pt x="6666269" y="4674590"/>
                  <a:pt x="6652412" y="4663899"/>
                  <a:pt x="6634301" y="4656406"/>
                </a:cubicBezTo>
                <a:cubicBezTo>
                  <a:pt x="6616191" y="4648912"/>
                  <a:pt x="6588568" y="4643065"/>
                  <a:pt x="6551432" y="4638863"/>
                </a:cubicBezTo>
                <a:cubicBezTo>
                  <a:pt x="6526919" y="4635939"/>
                  <a:pt x="6511004" y="4632651"/>
                  <a:pt x="6503686" y="4628998"/>
                </a:cubicBezTo>
                <a:cubicBezTo>
                  <a:pt x="6496368" y="4625345"/>
                  <a:pt x="6492710" y="4619957"/>
                  <a:pt x="6492710" y="4612834"/>
                </a:cubicBezTo>
                <a:cubicBezTo>
                  <a:pt x="6492710" y="4606440"/>
                  <a:pt x="6495591" y="4601005"/>
                  <a:pt x="6501354" y="4596530"/>
                </a:cubicBezTo>
                <a:cubicBezTo>
                  <a:pt x="6507116" y="4592056"/>
                  <a:pt x="6516308" y="4589818"/>
                  <a:pt x="6528931" y="4589818"/>
                </a:cubicBezTo>
                <a:cubicBezTo>
                  <a:pt x="6541370" y="4589818"/>
                  <a:pt x="6551981" y="4592745"/>
                  <a:pt x="6560762" y="4598599"/>
                </a:cubicBezTo>
                <a:cubicBezTo>
                  <a:pt x="6567164" y="4602989"/>
                  <a:pt x="6571738" y="4609850"/>
                  <a:pt x="6574482" y="4619179"/>
                </a:cubicBezTo>
                <a:lnTo>
                  <a:pt x="6680401" y="4608752"/>
                </a:lnTo>
                <a:cubicBezTo>
                  <a:pt x="6673083" y="4589727"/>
                  <a:pt x="6663891" y="4574635"/>
                  <a:pt x="6652823" y="4563476"/>
                </a:cubicBezTo>
                <a:cubicBezTo>
                  <a:pt x="6641756" y="4552317"/>
                  <a:pt x="6627945" y="4544085"/>
                  <a:pt x="6611389" y="4538779"/>
                </a:cubicBezTo>
                <a:cubicBezTo>
                  <a:pt x="6594833" y="4533474"/>
                  <a:pt x="6569177" y="4530822"/>
                  <a:pt x="6534419" y="4530822"/>
                </a:cubicBezTo>
                <a:close/>
                <a:moveTo>
                  <a:pt x="6185171" y="4530822"/>
                </a:moveTo>
                <a:cubicBezTo>
                  <a:pt x="6151145" y="4530822"/>
                  <a:pt x="6123248" y="4535299"/>
                  <a:pt x="6101478" y="4544255"/>
                </a:cubicBezTo>
                <a:cubicBezTo>
                  <a:pt x="6087758" y="4549920"/>
                  <a:pt x="6074404" y="4558556"/>
                  <a:pt x="6061416" y="4570162"/>
                </a:cubicBezTo>
                <a:cubicBezTo>
                  <a:pt x="6048427" y="4581768"/>
                  <a:pt x="6038183" y="4594882"/>
                  <a:pt x="6030683" y="4609502"/>
                </a:cubicBezTo>
                <a:cubicBezTo>
                  <a:pt x="6020438" y="4629425"/>
                  <a:pt x="6015316" y="4654374"/>
                  <a:pt x="6015316" y="4684350"/>
                </a:cubicBezTo>
                <a:cubicBezTo>
                  <a:pt x="6015316" y="4713045"/>
                  <a:pt x="6019524" y="4736074"/>
                  <a:pt x="6027939" y="4753437"/>
                </a:cubicBezTo>
                <a:cubicBezTo>
                  <a:pt x="6036354" y="4770800"/>
                  <a:pt x="6047970" y="4785924"/>
                  <a:pt x="6062788" y="4798810"/>
                </a:cubicBezTo>
                <a:cubicBezTo>
                  <a:pt x="6077605" y="4811695"/>
                  <a:pt x="6095304" y="4821016"/>
                  <a:pt x="6115884" y="4826773"/>
                </a:cubicBezTo>
                <a:cubicBezTo>
                  <a:pt x="6136464" y="4832529"/>
                  <a:pt x="6162213" y="4835408"/>
                  <a:pt x="6193128" y="4835408"/>
                </a:cubicBezTo>
                <a:cubicBezTo>
                  <a:pt x="6225142" y="4835408"/>
                  <a:pt x="6251530" y="4830926"/>
                  <a:pt x="6272293" y="4821962"/>
                </a:cubicBezTo>
                <a:cubicBezTo>
                  <a:pt x="6293057" y="4812998"/>
                  <a:pt x="6310115" y="4800422"/>
                  <a:pt x="6323469" y="4784232"/>
                </a:cubicBezTo>
                <a:cubicBezTo>
                  <a:pt x="6336824" y="4768042"/>
                  <a:pt x="6346428" y="4748880"/>
                  <a:pt x="6352281" y="4726745"/>
                </a:cubicBezTo>
                <a:lnTo>
                  <a:pt x="6246088" y="4714671"/>
                </a:lnTo>
                <a:cubicBezTo>
                  <a:pt x="6241148" y="4730220"/>
                  <a:pt x="6233694" y="4741745"/>
                  <a:pt x="6223724" y="4749246"/>
                </a:cubicBezTo>
                <a:cubicBezTo>
                  <a:pt x="6213755" y="4756746"/>
                  <a:pt x="6201452" y="4760496"/>
                  <a:pt x="6186817" y="4760496"/>
                </a:cubicBezTo>
                <a:cubicBezTo>
                  <a:pt x="6169255" y="4760496"/>
                  <a:pt x="6154804" y="4754288"/>
                  <a:pt x="6143461" y="4741871"/>
                </a:cubicBezTo>
                <a:cubicBezTo>
                  <a:pt x="6132120" y="4729454"/>
                  <a:pt x="6126449" y="4711285"/>
                  <a:pt x="6126449" y="4687364"/>
                </a:cubicBezTo>
                <a:cubicBezTo>
                  <a:pt x="6126449" y="4660518"/>
                  <a:pt x="6132166" y="4640476"/>
                  <a:pt x="6143599" y="4627238"/>
                </a:cubicBezTo>
                <a:cubicBezTo>
                  <a:pt x="6155033" y="4613999"/>
                  <a:pt x="6169987" y="4607380"/>
                  <a:pt x="6188463" y="4607380"/>
                </a:cubicBezTo>
                <a:cubicBezTo>
                  <a:pt x="6203098" y="4607380"/>
                  <a:pt x="6214761" y="4610536"/>
                  <a:pt x="6223450" y="4616847"/>
                </a:cubicBezTo>
                <a:cubicBezTo>
                  <a:pt x="6232139" y="4623158"/>
                  <a:pt x="6238130" y="4632533"/>
                  <a:pt x="6241423" y="4644973"/>
                </a:cubicBezTo>
                <a:lnTo>
                  <a:pt x="6346519" y="4630978"/>
                </a:lnTo>
                <a:cubicBezTo>
                  <a:pt x="6336458" y="4598233"/>
                  <a:pt x="6318941" y="4573354"/>
                  <a:pt x="6293971" y="4556341"/>
                </a:cubicBezTo>
                <a:cubicBezTo>
                  <a:pt x="6269000" y="4539328"/>
                  <a:pt x="6232734" y="4530822"/>
                  <a:pt x="6185171" y="4530822"/>
                </a:cubicBezTo>
                <a:close/>
                <a:moveTo>
                  <a:pt x="5767052" y="4530822"/>
                </a:moveTo>
                <a:cubicBezTo>
                  <a:pt x="5751320" y="4530822"/>
                  <a:pt x="5738103" y="4534709"/>
                  <a:pt x="5727401" y="4542484"/>
                </a:cubicBezTo>
                <a:cubicBezTo>
                  <a:pt x="5716699" y="4550259"/>
                  <a:pt x="5706318" y="4564482"/>
                  <a:pt x="5696257" y="4585153"/>
                </a:cubicBezTo>
                <a:lnTo>
                  <a:pt x="5696257" y="4537407"/>
                </a:lnTo>
                <a:lnTo>
                  <a:pt x="5591710" y="4537407"/>
                </a:lnTo>
                <a:lnTo>
                  <a:pt x="5591710" y="4828822"/>
                </a:lnTo>
                <a:lnTo>
                  <a:pt x="5703941" y="4828822"/>
                </a:lnTo>
                <a:lnTo>
                  <a:pt x="5703941" y="4731135"/>
                </a:lnTo>
                <a:cubicBezTo>
                  <a:pt x="5703941" y="4684487"/>
                  <a:pt x="5709702" y="4652656"/>
                  <a:pt x="5721227" y="4635643"/>
                </a:cubicBezTo>
                <a:cubicBezTo>
                  <a:pt x="5729276" y="4623570"/>
                  <a:pt x="5740619" y="4617533"/>
                  <a:pt x="5755254" y="4617533"/>
                </a:cubicBezTo>
                <a:cubicBezTo>
                  <a:pt x="5762936" y="4617533"/>
                  <a:pt x="5773364" y="4620277"/>
                  <a:pt x="5786535" y="4625765"/>
                </a:cubicBezTo>
                <a:lnTo>
                  <a:pt x="5821110" y="4546188"/>
                </a:lnTo>
                <a:cubicBezTo>
                  <a:pt x="5801535" y="4535944"/>
                  <a:pt x="5783517" y="4530822"/>
                  <a:pt x="5767052" y="4530822"/>
                </a:cubicBezTo>
                <a:close/>
                <a:moveTo>
                  <a:pt x="5122133" y="4530822"/>
                </a:moveTo>
                <a:cubicBezTo>
                  <a:pt x="5070729" y="4530822"/>
                  <a:pt x="5030437" y="4544908"/>
                  <a:pt x="5001260" y="4573080"/>
                </a:cubicBezTo>
                <a:cubicBezTo>
                  <a:pt x="4972081" y="4601252"/>
                  <a:pt x="4957492" y="4638113"/>
                  <a:pt x="4957492" y="4683664"/>
                </a:cubicBezTo>
                <a:cubicBezTo>
                  <a:pt x="4957492" y="4715677"/>
                  <a:pt x="4964764" y="4743529"/>
                  <a:pt x="4979307" y="4767219"/>
                </a:cubicBezTo>
                <a:cubicBezTo>
                  <a:pt x="4993851" y="4790909"/>
                  <a:pt x="5012190" y="4808196"/>
                  <a:pt x="5034325" y="4819081"/>
                </a:cubicBezTo>
                <a:cubicBezTo>
                  <a:pt x="5056460" y="4829965"/>
                  <a:pt x="5086827" y="4835408"/>
                  <a:pt x="5125426" y="4835408"/>
                </a:cubicBezTo>
                <a:cubicBezTo>
                  <a:pt x="5169879" y="4835408"/>
                  <a:pt x="5203997" y="4829051"/>
                  <a:pt x="5227778" y="4816337"/>
                </a:cubicBezTo>
                <a:cubicBezTo>
                  <a:pt x="5251559" y="4803623"/>
                  <a:pt x="5271866" y="4782631"/>
                  <a:pt x="5288695" y="4753362"/>
                </a:cubicBezTo>
                <a:lnTo>
                  <a:pt x="5178660" y="4743209"/>
                </a:lnTo>
                <a:cubicBezTo>
                  <a:pt x="5171708" y="4751990"/>
                  <a:pt x="5165215" y="4758118"/>
                  <a:pt x="5159177" y="4761594"/>
                </a:cubicBezTo>
                <a:cubicBezTo>
                  <a:pt x="5149299" y="4767082"/>
                  <a:pt x="5138872" y="4769826"/>
                  <a:pt x="5127896" y="4769826"/>
                </a:cubicBezTo>
                <a:cubicBezTo>
                  <a:pt x="5110517" y="4769826"/>
                  <a:pt x="5096431" y="4763515"/>
                  <a:pt x="5085639" y="4750892"/>
                </a:cubicBezTo>
                <a:cubicBezTo>
                  <a:pt x="5077955" y="4742111"/>
                  <a:pt x="5073107" y="4728757"/>
                  <a:pt x="5071094" y="4710829"/>
                </a:cubicBezTo>
                <a:lnTo>
                  <a:pt x="5295006" y="4710829"/>
                </a:lnTo>
                <a:lnTo>
                  <a:pt x="5295006" y="4698207"/>
                </a:lnTo>
                <a:cubicBezTo>
                  <a:pt x="5295006" y="4659791"/>
                  <a:pt x="5288695" y="4628600"/>
                  <a:pt x="5276073" y="4604636"/>
                </a:cubicBezTo>
                <a:cubicBezTo>
                  <a:pt x="5263451" y="4580672"/>
                  <a:pt x="5245065" y="4562378"/>
                  <a:pt x="5220918" y="4549756"/>
                </a:cubicBezTo>
                <a:cubicBezTo>
                  <a:pt x="5196771" y="4537133"/>
                  <a:pt x="5163842" y="4530822"/>
                  <a:pt x="5122133" y="4530822"/>
                </a:cubicBezTo>
                <a:close/>
                <a:moveTo>
                  <a:pt x="4615459" y="4530822"/>
                </a:moveTo>
                <a:cubicBezTo>
                  <a:pt x="4593842" y="4530822"/>
                  <a:pt x="4575384" y="4534572"/>
                  <a:pt x="4560088" y="4542072"/>
                </a:cubicBezTo>
                <a:cubicBezTo>
                  <a:pt x="4544791" y="4549573"/>
                  <a:pt x="4529631" y="4562195"/>
                  <a:pt x="4514608" y="4579940"/>
                </a:cubicBezTo>
                <a:lnTo>
                  <a:pt x="4514608" y="4537407"/>
                </a:lnTo>
                <a:lnTo>
                  <a:pt x="4410335" y="4537407"/>
                </a:lnTo>
                <a:lnTo>
                  <a:pt x="4410335" y="4828822"/>
                </a:lnTo>
                <a:lnTo>
                  <a:pt x="4522291" y="4828822"/>
                </a:lnTo>
                <a:lnTo>
                  <a:pt x="4522291" y="4680096"/>
                </a:lnTo>
                <a:cubicBezTo>
                  <a:pt x="4522291" y="4657961"/>
                  <a:pt x="4526421" y="4642046"/>
                  <a:pt x="4534682" y="4632350"/>
                </a:cubicBezTo>
                <a:cubicBezTo>
                  <a:pt x="4542942" y="4622655"/>
                  <a:pt x="4553498" y="4617807"/>
                  <a:pt x="4566350" y="4617807"/>
                </a:cubicBezTo>
                <a:cubicBezTo>
                  <a:pt x="4574242" y="4617807"/>
                  <a:pt x="4581124" y="4620048"/>
                  <a:pt x="4586998" y="4624530"/>
                </a:cubicBezTo>
                <a:cubicBezTo>
                  <a:pt x="4592872" y="4629012"/>
                  <a:pt x="4597003" y="4634912"/>
                  <a:pt x="4599389" y="4642229"/>
                </a:cubicBezTo>
                <a:cubicBezTo>
                  <a:pt x="4600859" y="4646802"/>
                  <a:pt x="4601593" y="4655492"/>
                  <a:pt x="4601593" y="4668297"/>
                </a:cubicBezTo>
                <a:lnTo>
                  <a:pt x="4601593" y="4828822"/>
                </a:lnTo>
                <a:lnTo>
                  <a:pt x="4713549" y="4828822"/>
                </a:lnTo>
                <a:lnTo>
                  <a:pt x="4713549" y="4678450"/>
                </a:lnTo>
                <a:cubicBezTo>
                  <a:pt x="4713549" y="4657412"/>
                  <a:pt x="4717560" y="4642138"/>
                  <a:pt x="4725582" y="4632625"/>
                </a:cubicBezTo>
                <a:cubicBezTo>
                  <a:pt x="4733604" y="4623112"/>
                  <a:pt x="4744178" y="4618356"/>
                  <a:pt x="4757303" y="4618356"/>
                </a:cubicBezTo>
                <a:cubicBezTo>
                  <a:pt x="4768422" y="4618356"/>
                  <a:pt x="4777719" y="4623387"/>
                  <a:pt x="4785193" y="4633448"/>
                </a:cubicBezTo>
                <a:cubicBezTo>
                  <a:pt x="4790299" y="4639851"/>
                  <a:pt x="4792851" y="4649638"/>
                  <a:pt x="4792851" y="4662809"/>
                </a:cubicBezTo>
                <a:lnTo>
                  <a:pt x="4792851" y="4828822"/>
                </a:lnTo>
                <a:lnTo>
                  <a:pt x="4904807" y="4828822"/>
                </a:lnTo>
                <a:lnTo>
                  <a:pt x="4904807" y="4645796"/>
                </a:lnTo>
                <a:cubicBezTo>
                  <a:pt x="4904807" y="4606282"/>
                  <a:pt x="4896038" y="4577241"/>
                  <a:pt x="4878501" y="4558674"/>
                </a:cubicBezTo>
                <a:cubicBezTo>
                  <a:pt x="4860963" y="4540106"/>
                  <a:pt x="4836575" y="4530822"/>
                  <a:pt x="4805336" y="4530822"/>
                </a:cubicBezTo>
                <a:cubicBezTo>
                  <a:pt x="4784145" y="4530822"/>
                  <a:pt x="4766334" y="4534252"/>
                  <a:pt x="4751901" y="4541112"/>
                </a:cubicBezTo>
                <a:cubicBezTo>
                  <a:pt x="4737469" y="4547972"/>
                  <a:pt x="4721484" y="4560915"/>
                  <a:pt x="4703945" y="4579940"/>
                </a:cubicBezTo>
                <a:cubicBezTo>
                  <a:pt x="4695336" y="4563659"/>
                  <a:pt x="4684252" y="4551402"/>
                  <a:pt x="4670695" y="4543170"/>
                </a:cubicBezTo>
                <a:cubicBezTo>
                  <a:pt x="4657139" y="4534938"/>
                  <a:pt x="4638726" y="4530822"/>
                  <a:pt x="4615459" y="4530822"/>
                </a:cubicBezTo>
                <a:close/>
                <a:moveTo>
                  <a:pt x="4190879" y="4530822"/>
                </a:moveTo>
                <a:cubicBezTo>
                  <a:pt x="4139840" y="4530822"/>
                  <a:pt x="4099320" y="4545228"/>
                  <a:pt x="4069319" y="4574040"/>
                </a:cubicBezTo>
                <a:cubicBezTo>
                  <a:pt x="4039318" y="4602852"/>
                  <a:pt x="4024317" y="4639485"/>
                  <a:pt x="4024317" y="4683938"/>
                </a:cubicBezTo>
                <a:cubicBezTo>
                  <a:pt x="4024317" y="4731684"/>
                  <a:pt x="4042062" y="4770283"/>
                  <a:pt x="4077551" y="4799736"/>
                </a:cubicBezTo>
                <a:cubicBezTo>
                  <a:pt x="4106455" y="4823517"/>
                  <a:pt x="4144322" y="4835408"/>
                  <a:pt x="4191153" y="4835408"/>
                </a:cubicBezTo>
                <a:cubicBezTo>
                  <a:pt x="4243655" y="4835408"/>
                  <a:pt x="4284770" y="4821093"/>
                  <a:pt x="4314496" y="4792464"/>
                </a:cubicBezTo>
                <a:cubicBezTo>
                  <a:pt x="4344223" y="4763835"/>
                  <a:pt x="4359087" y="4727111"/>
                  <a:pt x="4359087" y="4682292"/>
                </a:cubicBezTo>
                <a:cubicBezTo>
                  <a:pt x="4359087" y="4642412"/>
                  <a:pt x="4347105" y="4608843"/>
                  <a:pt x="4323140" y="4581586"/>
                </a:cubicBezTo>
                <a:cubicBezTo>
                  <a:pt x="4293322" y="4547743"/>
                  <a:pt x="4249235" y="4530822"/>
                  <a:pt x="4190879" y="4530822"/>
                </a:cubicBezTo>
                <a:close/>
                <a:moveTo>
                  <a:pt x="3028983" y="4530822"/>
                </a:moveTo>
                <a:cubicBezTo>
                  <a:pt x="2993493" y="4530822"/>
                  <a:pt x="2964773" y="4542713"/>
                  <a:pt x="2942820" y="4566494"/>
                </a:cubicBezTo>
                <a:cubicBezTo>
                  <a:pt x="2920868" y="4590276"/>
                  <a:pt x="2909892" y="4624850"/>
                  <a:pt x="2909892" y="4670218"/>
                </a:cubicBezTo>
                <a:cubicBezTo>
                  <a:pt x="2909892" y="4709915"/>
                  <a:pt x="2918398" y="4741837"/>
                  <a:pt x="2935412" y="4765984"/>
                </a:cubicBezTo>
                <a:cubicBezTo>
                  <a:pt x="2959376" y="4800010"/>
                  <a:pt x="2990841" y="4817023"/>
                  <a:pt x="3029806" y="4817023"/>
                </a:cubicBezTo>
                <a:cubicBezTo>
                  <a:pt x="3049746" y="4817023"/>
                  <a:pt x="3068314" y="4812450"/>
                  <a:pt x="3085509" y="4803303"/>
                </a:cubicBezTo>
                <a:cubicBezTo>
                  <a:pt x="3096485" y="4797449"/>
                  <a:pt x="3107462" y="4788028"/>
                  <a:pt x="3118438" y="4775039"/>
                </a:cubicBezTo>
                <a:lnTo>
                  <a:pt x="3118438" y="4819218"/>
                </a:lnTo>
                <a:cubicBezTo>
                  <a:pt x="3118438" y="4840621"/>
                  <a:pt x="3114459" y="4855622"/>
                  <a:pt x="3106501" y="4864220"/>
                </a:cubicBezTo>
                <a:cubicBezTo>
                  <a:pt x="3098544" y="4872818"/>
                  <a:pt x="3086516" y="4877117"/>
                  <a:pt x="3070417" y="4877117"/>
                </a:cubicBezTo>
                <a:cubicBezTo>
                  <a:pt x="3057977" y="4877117"/>
                  <a:pt x="3047642" y="4874282"/>
                  <a:pt x="3039410" y="4868610"/>
                </a:cubicBezTo>
                <a:cubicBezTo>
                  <a:pt x="3033739" y="4864769"/>
                  <a:pt x="3029531" y="4857817"/>
                  <a:pt x="3026788" y="4847756"/>
                </a:cubicBezTo>
                <a:lnTo>
                  <a:pt x="2918398" y="4835408"/>
                </a:lnTo>
                <a:cubicBezTo>
                  <a:pt x="2918033" y="4841628"/>
                  <a:pt x="2917850" y="4846567"/>
                  <a:pt x="2917850" y="4850226"/>
                </a:cubicBezTo>
                <a:cubicBezTo>
                  <a:pt x="2917850" y="4879678"/>
                  <a:pt x="2928780" y="4903185"/>
                  <a:pt x="2950641" y="4920747"/>
                </a:cubicBezTo>
                <a:cubicBezTo>
                  <a:pt x="2972502" y="4938309"/>
                  <a:pt x="3012702" y="4947089"/>
                  <a:pt x="3071240" y="4947089"/>
                </a:cubicBezTo>
                <a:cubicBezTo>
                  <a:pt x="3096851" y="4947089"/>
                  <a:pt x="3119581" y="4944803"/>
                  <a:pt x="3139429" y="4940229"/>
                </a:cubicBezTo>
                <a:cubicBezTo>
                  <a:pt x="3159277" y="4935656"/>
                  <a:pt x="3175651" y="4928247"/>
                  <a:pt x="3188547" y="4918003"/>
                </a:cubicBezTo>
                <a:cubicBezTo>
                  <a:pt x="3201444" y="4907758"/>
                  <a:pt x="3211780" y="4894358"/>
                  <a:pt x="3219554" y="4877803"/>
                </a:cubicBezTo>
                <a:cubicBezTo>
                  <a:pt x="3227329" y="4861247"/>
                  <a:pt x="3231217" y="4843823"/>
                  <a:pt x="3231217" y="4825529"/>
                </a:cubicBezTo>
                <a:lnTo>
                  <a:pt x="3230942" y="4812633"/>
                </a:lnTo>
                <a:lnTo>
                  <a:pt x="3230942" y="4537407"/>
                </a:lnTo>
                <a:lnTo>
                  <a:pt x="3126395" y="4537407"/>
                </a:lnTo>
                <a:lnTo>
                  <a:pt x="3126395" y="4580489"/>
                </a:lnTo>
                <a:cubicBezTo>
                  <a:pt x="3113590" y="4562744"/>
                  <a:pt x="3099824" y="4550030"/>
                  <a:pt x="3085098" y="4542347"/>
                </a:cubicBezTo>
                <a:cubicBezTo>
                  <a:pt x="3070372" y="4534663"/>
                  <a:pt x="3051667" y="4530822"/>
                  <a:pt x="3028983" y="4530822"/>
                </a:cubicBezTo>
                <a:close/>
                <a:moveTo>
                  <a:pt x="2761506" y="4530822"/>
                </a:moveTo>
                <a:cubicBezTo>
                  <a:pt x="2738639" y="4530822"/>
                  <a:pt x="2719248" y="4534984"/>
                  <a:pt x="2703333" y="4543307"/>
                </a:cubicBezTo>
                <a:cubicBezTo>
                  <a:pt x="2687417" y="4551631"/>
                  <a:pt x="2671685" y="4565488"/>
                  <a:pt x="2656135" y="4584879"/>
                </a:cubicBezTo>
                <a:lnTo>
                  <a:pt x="2656135" y="4537407"/>
                </a:lnTo>
                <a:lnTo>
                  <a:pt x="2552137" y="4537407"/>
                </a:lnTo>
                <a:lnTo>
                  <a:pt x="2552137" y="4828822"/>
                </a:lnTo>
                <a:lnTo>
                  <a:pt x="2663819" y="4828822"/>
                </a:lnTo>
                <a:lnTo>
                  <a:pt x="2663819" y="4688877"/>
                </a:lnTo>
                <a:cubicBezTo>
                  <a:pt x="2663819" y="4662352"/>
                  <a:pt x="2668026" y="4643967"/>
                  <a:pt x="2676441" y="4633722"/>
                </a:cubicBezTo>
                <a:cubicBezTo>
                  <a:pt x="2684856" y="4623478"/>
                  <a:pt x="2695832" y="4618356"/>
                  <a:pt x="2709369" y="4618356"/>
                </a:cubicBezTo>
                <a:cubicBezTo>
                  <a:pt x="2721626" y="4618356"/>
                  <a:pt x="2731139" y="4622152"/>
                  <a:pt x="2737907" y="4629744"/>
                </a:cubicBezTo>
                <a:cubicBezTo>
                  <a:pt x="2744676" y="4637336"/>
                  <a:pt x="2748060" y="4650278"/>
                  <a:pt x="2748060" y="4668572"/>
                </a:cubicBezTo>
                <a:lnTo>
                  <a:pt x="2748060" y="4828822"/>
                </a:lnTo>
                <a:lnTo>
                  <a:pt x="2860291" y="4828822"/>
                </a:lnTo>
                <a:lnTo>
                  <a:pt x="2860291" y="4643601"/>
                </a:lnTo>
                <a:cubicBezTo>
                  <a:pt x="2860291" y="4605185"/>
                  <a:pt x="2851556" y="4576784"/>
                  <a:pt x="2834085" y="4558399"/>
                </a:cubicBezTo>
                <a:cubicBezTo>
                  <a:pt x="2816615" y="4540014"/>
                  <a:pt x="2792422" y="4530822"/>
                  <a:pt x="2761506" y="4530822"/>
                </a:cubicBezTo>
                <a:close/>
                <a:moveTo>
                  <a:pt x="2152920" y="4530822"/>
                </a:moveTo>
                <a:cubicBezTo>
                  <a:pt x="2119991" y="4530822"/>
                  <a:pt x="2093740" y="4534248"/>
                  <a:pt x="2074166" y="4541101"/>
                </a:cubicBezTo>
                <a:cubicBezTo>
                  <a:pt x="2054592" y="4547954"/>
                  <a:pt x="2039226" y="4558325"/>
                  <a:pt x="2028067" y="4572214"/>
                </a:cubicBezTo>
                <a:cubicBezTo>
                  <a:pt x="2016908" y="4586102"/>
                  <a:pt x="2011328" y="4602642"/>
                  <a:pt x="2011328" y="4621833"/>
                </a:cubicBezTo>
                <a:cubicBezTo>
                  <a:pt x="2011328" y="4639378"/>
                  <a:pt x="2016496" y="4655003"/>
                  <a:pt x="2026832" y="4668709"/>
                </a:cubicBezTo>
                <a:cubicBezTo>
                  <a:pt x="2037168" y="4682415"/>
                  <a:pt x="2049882" y="4692146"/>
                  <a:pt x="2064974" y="4697902"/>
                </a:cubicBezTo>
                <a:cubicBezTo>
                  <a:pt x="2080066" y="4703659"/>
                  <a:pt x="2107003" y="4709918"/>
                  <a:pt x="2145785" y="4716678"/>
                </a:cubicBezTo>
                <a:cubicBezTo>
                  <a:pt x="2171762" y="4721245"/>
                  <a:pt x="2187768" y="4725081"/>
                  <a:pt x="2193806" y="4728185"/>
                </a:cubicBezTo>
                <a:cubicBezTo>
                  <a:pt x="2202221" y="4732570"/>
                  <a:pt x="2206428" y="4738781"/>
                  <a:pt x="2206428" y="4746819"/>
                </a:cubicBezTo>
                <a:cubicBezTo>
                  <a:pt x="2206428" y="4753942"/>
                  <a:pt x="2203227" y="4759877"/>
                  <a:pt x="2196824" y="4764625"/>
                </a:cubicBezTo>
                <a:cubicBezTo>
                  <a:pt x="2188592" y="4771019"/>
                  <a:pt x="2176975" y="4774216"/>
                  <a:pt x="2161975" y="4774216"/>
                </a:cubicBezTo>
                <a:cubicBezTo>
                  <a:pt x="2148255" y="4774216"/>
                  <a:pt x="2137279" y="4771381"/>
                  <a:pt x="2129047" y="4765710"/>
                </a:cubicBezTo>
                <a:cubicBezTo>
                  <a:pt x="2120814" y="4760039"/>
                  <a:pt x="2114412" y="4750618"/>
                  <a:pt x="2109839" y="4737446"/>
                </a:cubicBezTo>
                <a:lnTo>
                  <a:pt x="1998980" y="4747874"/>
                </a:lnTo>
                <a:cubicBezTo>
                  <a:pt x="2005383" y="4775863"/>
                  <a:pt x="2019880" y="4797449"/>
                  <a:pt x="2042473" y="4812633"/>
                </a:cubicBezTo>
                <a:cubicBezTo>
                  <a:pt x="2065065" y="4827816"/>
                  <a:pt x="2102979" y="4835408"/>
                  <a:pt x="2156213" y="4835408"/>
                </a:cubicBezTo>
                <a:cubicBezTo>
                  <a:pt x="2193897" y="4835408"/>
                  <a:pt x="2223670" y="4830702"/>
                  <a:pt x="2245530" y="4821291"/>
                </a:cubicBezTo>
                <a:cubicBezTo>
                  <a:pt x="2267391" y="4811880"/>
                  <a:pt x="2283398" y="4799225"/>
                  <a:pt x="2293551" y="4783325"/>
                </a:cubicBezTo>
                <a:cubicBezTo>
                  <a:pt x="2303704" y="4767426"/>
                  <a:pt x="2308780" y="4751069"/>
                  <a:pt x="2308780" y="4734256"/>
                </a:cubicBezTo>
                <a:cubicBezTo>
                  <a:pt x="2308780" y="4717627"/>
                  <a:pt x="2303978" y="4702367"/>
                  <a:pt x="2294374" y="4688478"/>
                </a:cubicBezTo>
                <a:cubicBezTo>
                  <a:pt x="2284770" y="4674590"/>
                  <a:pt x="2270913" y="4663899"/>
                  <a:pt x="2252802" y="4656406"/>
                </a:cubicBezTo>
                <a:cubicBezTo>
                  <a:pt x="2234691" y="4648912"/>
                  <a:pt x="2207068" y="4643065"/>
                  <a:pt x="2169933" y="4638863"/>
                </a:cubicBezTo>
                <a:cubicBezTo>
                  <a:pt x="2145419" y="4635939"/>
                  <a:pt x="2129504" y="4632651"/>
                  <a:pt x="2122187" y="4628998"/>
                </a:cubicBezTo>
                <a:cubicBezTo>
                  <a:pt x="2114869" y="4625345"/>
                  <a:pt x="2111211" y="4619957"/>
                  <a:pt x="2111211" y="4612834"/>
                </a:cubicBezTo>
                <a:cubicBezTo>
                  <a:pt x="2111211" y="4606440"/>
                  <a:pt x="2114092" y="4601005"/>
                  <a:pt x="2119854" y="4596530"/>
                </a:cubicBezTo>
                <a:cubicBezTo>
                  <a:pt x="2125617" y="4592056"/>
                  <a:pt x="2134809" y="4589818"/>
                  <a:pt x="2147432" y="4589818"/>
                </a:cubicBezTo>
                <a:cubicBezTo>
                  <a:pt x="2159871" y="4589818"/>
                  <a:pt x="2170481" y="4592745"/>
                  <a:pt x="2179262" y="4598599"/>
                </a:cubicBezTo>
                <a:cubicBezTo>
                  <a:pt x="2185665" y="4602989"/>
                  <a:pt x="2190238" y="4609850"/>
                  <a:pt x="2192982" y="4619179"/>
                </a:cubicBezTo>
                <a:lnTo>
                  <a:pt x="2298901" y="4608752"/>
                </a:lnTo>
                <a:cubicBezTo>
                  <a:pt x="2291584" y="4589727"/>
                  <a:pt x="2282391" y="4574635"/>
                  <a:pt x="2271324" y="4563476"/>
                </a:cubicBezTo>
                <a:cubicBezTo>
                  <a:pt x="2260256" y="4552317"/>
                  <a:pt x="2246445" y="4544085"/>
                  <a:pt x="2229889" y="4538779"/>
                </a:cubicBezTo>
                <a:cubicBezTo>
                  <a:pt x="2213334" y="4533474"/>
                  <a:pt x="2187677" y="4530822"/>
                  <a:pt x="2152920" y="4530822"/>
                </a:cubicBezTo>
                <a:close/>
                <a:moveTo>
                  <a:pt x="8428252" y="4513809"/>
                </a:moveTo>
                <a:cubicBezTo>
                  <a:pt x="8454412" y="4513809"/>
                  <a:pt x="8475130" y="4522544"/>
                  <a:pt x="8490404" y="4540014"/>
                </a:cubicBezTo>
                <a:cubicBezTo>
                  <a:pt x="8505678" y="4557485"/>
                  <a:pt x="8513316" y="4585153"/>
                  <a:pt x="8513316" y="4623021"/>
                </a:cubicBezTo>
                <a:cubicBezTo>
                  <a:pt x="8513316" y="4668023"/>
                  <a:pt x="8506000" y="4699213"/>
                  <a:pt x="8491364" y="4716592"/>
                </a:cubicBezTo>
                <a:cubicBezTo>
                  <a:pt x="8476729" y="4733971"/>
                  <a:pt x="8456058" y="4742660"/>
                  <a:pt x="8429350" y="4742660"/>
                </a:cubicBezTo>
                <a:cubicBezTo>
                  <a:pt x="8403373" y="4742660"/>
                  <a:pt x="8382839" y="4733788"/>
                  <a:pt x="8367747" y="4716043"/>
                </a:cubicBezTo>
                <a:cubicBezTo>
                  <a:pt x="8352654" y="4698298"/>
                  <a:pt x="8345108" y="4669120"/>
                  <a:pt x="8345108" y="4628509"/>
                </a:cubicBezTo>
                <a:cubicBezTo>
                  <a:pt x="8345108" y="4587532"/>
                  <a:pt x="8352700" y="4558171"/>
                  <a:pt x="8367884" y="4540426"/>
                </a:cubicBezTo>
                <a:cubicBezTo>
                  <a:pt x="8383068" y="4522681"/>
                  <a:pt x="8403190" y="4513809"/>
                  <a:pt x="8428252" y="4513809"/>
                </a:cubicBezTo>
                <a:close/>
                <a:moveTo>
                  <a:pt x="9217999" y="4508321"/>
                </a:moveTo>
                <a:lnTo>
                  <a:pt x="9253397" y="4508321"/>
                </a:lnTo>
                <a:cubicBezTo>
                  <a:pt x="9276630" y="4508321"/>
                  <a:pt x="9292454" y="4512711"/>
                  <a:pt x="9300868" y="4521492"/>
                </a:cubicBezTo>
                <a:cubicBezTo>
                  <a:pt x="9309284" y="4530273"/>
                  <a:pt x="9313491" y="4540975"/>
                  <a:pt x="9313491" y="4553597"/>
                </a:cubicBezTo>
                <a:cubicBezTo>
                  <a:pt x="9313491" y="4566585"/>
                  <a:pt x="9308643" y="4577241"/>
                  <a:pt x="9298948" y="4585565"/>
                </a:cubicBezTo>
                <a:cubicBezTo>
                  <a:pt x="9289252" y="4593888"/>
                  <a:pt x="9272422" y="4598050"/>
                  <a:pt x="9248458" y="4598050"/>
                </a:cubicBezTo>
                <a:lnTo>
                  <a:pt x="9217999" y="4598050"/>
                </a:lnTo>
                <a:close/>
                <a:moveTo>
                  <a:pt x="9093146" y="4426549"/>
                </a:moveTo>
                <a:lnTo>
                  <a:pt x="9093146" y="4828822"/>
                </a:lnTo>
                <a:lnTo>
                  <a:pt x="9217999" y="4828822"/>
                </a:lnTo>
                <a:lnTo>
                  <a:pt x="9217999" y="4679548"/>
                </a:lnTo>
                <a:lnTo>
                  <a:pt x="9286050" y="4679548"/>
                </a:lnTo>
                <a:cubicBezTo>
                  <a:pt x="9336175" y="4679548"/>
                  <a:pt x="9373448" y="4668114"/>
                  <a:pt x="9397870" y="4645247"/>
                </a:cubicBezTo>
                <a:cubicBezTo>
                  <a:pt x="9422292" y="4622381"/>
                  <a:pt x="9434502" y="4590641"/>
                  <a:pt x="9434502" y="4550030"/>
                </a:cubicBezTo>
                <a:cubicBezTo>
                  <a:pt x="9434502" y="4510516"/>
                  <a:pt x="9423298" y="4480057"/>
                  <a:pt x="9400888" y="4458654"/>
                </a:cubicBezTo>
                <a:cubicBezTo>
                  <a:pt x="9378478" y="4437251"/>
                  <a:pt x="9344772" y="4426549"/>
                  <a:pt x="9299771" y="4426549"/>
                </a:cubicBezTo>
                <a:close/>
                <a:moveTo>
                  <a:pt x="8655856" y="4426549"/>
                </a:moveTo>
                <a:lnTo>
                  <a:pt x="8655856" y="4525883"/>
                </a:lnTo>
                <a:lnTo>
                  <a:pt x="8782630" y="4525883"/>
                </a:lnTo>
                <a:lnTo>
                  <a:pt x="8782630" y="4828822"/>
                </a:lnTo>
                <a:lnTo>
                  <a:pt x="8906934" y="4828822"/>
                </a:lnTo>
                <a:lnTo>
                  <a:pt x="8906934" y="4525883"/>
                </a:lnTo>
                <a:lnTo>
                  <a:pt x="9033708" y="4525883"/>
                </a:lnTo>
                <a:lnTo>
                  <a:pt x="9033708" y="4426549"/>
                </a:lnTo>
                <a:close/>
                <a:moveTo>
                  <a:pt x="7861064" y="4426549"/>
                </a:moveTo>
                <a:lnTo>
                  <a:pt x="7861064" y="4565945"/>
                </a:lnTo>
                <a:cubicBezTo>
                  <a:pt x="7850087" y="4554237"/>
                  <a:pt x="7837510" y="4545457"/>
                  <a:pt x="7823333" y="4539603"/>
                </a:cubicBezTo>
                <a:cubicBezTo>
                  <a:pt x="7809156" y="4533749"/>
                  <a:pt x="7793378" y="4530822"/>
                  <a:pt x="7775999" y="4530822"/>
                </a:cubicBezTo>
                <a:cubicBezTo>
                  <a:pt x="7740327" y="4530822"/>
                  <a:pt x="7710920" y="4543627"/>
                  <a:pt x="7687779" y="4569238"/>
                </a:cubicBezTo>
                <a:cubicBezTo>
                  <a:pt x="7664637" y="4594849"/>
                  <a:pt x="7653067" y="4631802"/>
                  <a:pt x="7653067" y="4680096"/>
                </a:cubicBezTo>
                <a:cubicBezTo>
                  <a:pt x="7653067" y="4723269"/>
                  <a:pt x="7663540" y="4759947"/>
                  <a:pt x="7684486" y="4790132"/>
                </a:cubicBezTo>
                <a:cubicBezTo>
                  <a:pt x="7705432" y="4820316"/>
                  <a:pt x="7735754" y="4835408"/>
                  <a:pt x="7775450" y="4835408"/>
                </a:cubicBezTo>
                <a:cubicBezTo>
                  <a:pt x="7795207" y="4835408"/>
                  <a:pt x="7813135" y="4831200"/>
                  <a:pt x="7829233" y="4822785"/>
                </a:cubicBezTo>
                <a:cubicBezTo>
                  <a:pt x="7841307" y="4816383"/>
                  <a:pt x="7854660" y="4804034"/>
                  <a:pt x="7869296" y="4785741"/>
                </a:cubicBezTo>
                <a:lnTo>
                  <a:pt x="7869296" y="4828822"/>
                </a:lnTo>
                <a:lnTo>
                  <a:pt x="7973843" y="4828822"/>
                </a:lnTo>
                <a:lnTo>
                  <a:pt x="7973843" y="4426549"/>
                </a:lnTo>
                <a:close/>
                <a:moveTo>
                  <a:pt x="5842378" y="4426549"/>
                </a:moveTo>
                <a:lnTo>
                  <a:pt x="5842378" y="4502558"/>
                </a:lnTo>
                <a:lnTo>
                  <a:pt x="5954060" y="4502558"/>
                </a:lnTo>
                <a:lnTo>
                  <a:pt x="5954060" y="4426549"/>
                </a:lnTo>
                <a:close/>
                <a:moveTo>
                  <a:pt x="5477693" y="4426549"/>
                </a:moveTo>
                <a:lnTo>
                  <a:pt x="5365738" y="4483899"/>
                </a:lnTo>
                <a:lnTo>
                  <a:pt x="5365738" y="4537407"/>
                </a:lnTo>
                <a:lnTo>
                  <a:pt x="5324577" y="4537407"/>
                </a:lnTo>
                <a:lnTo>
                  <a:pt x="5324577" y="4619179"/>
                </a:lnTo>
                <a:lnTo>
                  <a:pt x="5365738" y="4619179"/>
                </a:lnTo>
                <a:lnTo>
                  <a:pt x="5365738" y="4721677"/>
                </a:lnTo>
                <a:cubicBezTo>
                  <a:pt x="5365738" y="4754196"/>
                  <a:pt x="5368893" y="4777718"/>
                  <a:pt x="5375204" y="4792243"/>
                </a:cubicBezTo>
                <a:cubicBezTo>
                  <a:pt x="5381515" y="4806768"/>
                  <a:pt x="5391257" y="4817593"/>
                  <a:pt x="5404428" y="4824719"/>
                </a:cubicBezTo>
                <a:cubicBezTo>
                  <a:pt x="5417599" y="4831845"/>
                  <a:pt x="5438088" y="4835408"/>
                  <a:pt x="5465894" y="4835408"/>
                </a:cubicBezTo>
                <a:cubicBezTo>
                  <a:pt x="5489858" y="4835408"/>
                  <a:pt x="5515652" y="4832389"/>
                  <a:pt x="5543275" y="4826353"/>
                </a:cubicBezTo>
                <a:lnTo>
                  <a:pt x="5535043" y="4749258"/>
                </a:lnTo>
                <a:cubicBezTo>
                  <a:pt x="5520226" y="4754006"/>
                  <a:pt x="5508701" y="4756380"/>
                  <a:pt x="5500468" y="4756380"/>
                </a:cubicBezTo>
                <a:cubicBezTo>
                  <a:pt x="5491322" y="4756380"/>
                  <a:pt x="5484919" y="4753276"/>
                  <a:pt x="5481260" y="4747068"/>
                </a:cubicBezTo>
                <a:cubicBezTo>
                  <a:pt x="5478882" y="4743052"/>
                  <a:pt x="5477693" y="4734837"/>
                  <a:pt x="5477693" y="4722423"/>
                </a:cubicBezTo>
                <a:lnTo>
                  <a:pt x="5477693" y="4619179"/>
                </a:lnTo>
                <a:lnTo>
                  <a:pt x="5539160" y="4619179"/>
                </a:lnTo>
                <a:lnTo>
                  <a:pt x="5539160" y="4537407"/>
                </a:lnTo>
                <a:lnTo>
                  <a:pt x="5477693" y="4537407"/>
                </a:lnTo>
                <a:close/>
                <a:moveTo>
                  <a:pt x="3851653" y="4426549"/>
                </a:moveTo>
                <a:lnTo>
                  <a:pt x="3851653" y="4502558"/>
                </a:lnTo>
                <a:lnTo>
                  <a:pt x="3963335" y="4502558"/>
                </a:lnTo>
                <a:lnTo>
                  <a:pt x="3963335" y="4426549"/>
                </a:lnTo>
                <a:close/>
                <a:moveTo>
                  <a:pt x="3476611" y="4426549"/>
                </a:moveTo>
                <a:lnTo>
                  <a:pt x="3476611" y="4828822"/>
                </a:lnTo>
                <a:lnTo>
                  <a:pt x="3581158" y="4828822"/>
                </a:lnTo>
                <a:lnTo>
                  <a:pt x="3581158" y="4785741"/>
                </a:lnTo>
                <a:cubicBezTo>
                  <a:pt x="3595610" y="4803852"/>
                  <a:pt x="3608964" y="4816200"/>
                  <a:pt x="3621221" y="4822785"/>
                </a:cubicBezTo>
                <a:cubicBezTo>
                  <a:pt x="3637502" y="4831200"/>
                  <a:pt x="3655430" y="4835408"/>
                  <a:pt x="3675003" y="4835408"/>
                </a:cubicBezTo>
                <a:cubicBezTo>
                  <a:pt x="3697870" y="4835408"/>
                  <a:pt x="3718679" y="4829417"/>
                  <a:pt x="3737430" y="4817435"/>
                </a:cubicBezTo>
                <a:cubicBezTo>
                  <a:pt x="3756181" y="4805452"/>
                  <a:pt x="3770861" y="4787342"/>
                  <a:pt x="3781471" y="4763103"/>
                </a:cubicBezTo>
                <a:cubicBezTo>
                  <a:pt x="3792082" y="4738864"/>
                  <a:pt x="3797387" y="4710829"/>
                  <a:pt x="3797387" y="4678999"/>
                </a:cubicBezTo>
                <a:cubicBezTo>
                  <a:pt x="3797387" y="4631253"/>
                  <a:pt x="3785771" y="4594620"/>
                  <a:pt x="3762538" y="4569101"/>
                </a:cubicBezTo>
                <a:cubicBezTo>
                  <a:pt x="3739305" y="4543581"/>
                  <a:pt x="3709944" y="4530822"/>
                  <a:pt x="3674455" y="4530822"/>
                </a:cubicBezTo>
                <a:cubicBezTo>
                  <a:pt x="3657259" y="4530822"/>
                  <a:pt x="3641572" y="4533749"/>
                  <a:pt x="3627395" y="4539603"/>
                </a:cubicBezTo>
                <a:cubicBezTo>
                  <a:pt x="3613217" y="4545457"/>
                  <a:pt x="3600549" y="4554237"/>
                  <a:pt x="3589390" y="4565945"/>
                </a:cubicBezTo>
                <a:lnTo>
                  <a:pt x="3589390" y="4426549"/>
                </a:lnTo>
                <a:close/>
                <a:moveTo>
                  <a:pt x="2365753" y="4426549"/>
                </a:moveTo>
                <a:lnTo>
                  <a:pt x="2365753" y="4502558"/>
                </a:lnTo>
                <a:lnTo>
                  <a:pt x="2477435" y="4502558"/>
                </a:lnTo>
                <a:lnTo>
                  <a:pt x="2477435" y="4426549"/>
                </a:lnTo>
                <a:close/>
                <a:moveTo>
                  <a:pt x="9783383" y="4419689"/>
                </a:moveTo>
                <a:cubicBezTo>
                  <a:pt x="9758870" y="4419689"/>
                  <a:pt x="9740256" y="4422479"/>
                  <a:pt x="9727542" y="4428058"/>
                </a:cubicBezTo>
                <a:cubicBezTo>
                  <a:pt x="9714828" y="4433638"/>
                  <a:pt x="9704950" y="4440955"/>
                  <a:pt x="9697907" y="4450010"/>
                </a:cubicBezTo>
                <a:cubicBezTo>
                  <a:pt x="9690864" y="4459066"/>
                  <a:pt x="9686062" y="4470728"/>
                  <a:pt x="9683501" y="4484997"/>
                </a:cubicBezTo>
                <a:cubicBezTo>
                  <a:pt x="9680940" y="4499266"/>
                  <a:pt x="9679660" y="4512345"/>
                  <a:pt x="9679660" y="4524236"/>
                </a:cubicBezTo>
                <a:lnTo>
                  <a:pt x="9679660" y="4537407"/>
                </a:lnTo>
                <a:lnTo>
                  <a:pt x="9637950" y="4537407"/>
                </a:lnTo>
                <a:lnTo>
                  <a:pt x="9637950" y="4619179"/>
                </a:lnTo>
                <a:lnTo>
                  <a:pt x="9679660" y="4619179"/>
                </a:lnTo>
                <a:lnTo>
                  <a:pt x="9679660" y="4828822"/>
                </a:lnTo>
                <a:lnTo>
                  <a:pt x="9791615" y="4828822"/>
                </a:lnTo>
                <a:lnTo>
                  <a:pt x="9791615" y="4619179"/>
                </a:lnTo>
                <a:lnTo>
                  <a:pt x="9844849" y="4619179"/>
                </a:lnTo>
                <a:lnTo>
                  <a:pt x="9844849" y="4537407"/>
                </a:lnTo>
                <a:lnTo>
                  <a:pt x="9791615" y="4537407"/>
                </a:lnTo>
                <a:cubicBezTo>
                  <a:pt x="9791615" y="4524419"/>
                  <a:pt x="9792073" y="4515913"/>
                  <a:pt x="9792987" y="4511888"/>
                </a:cubicBezTo>
                <a:cubicBezTo>
                  <a:pt x="9794817" y="4504571"/>
                  <a:pt x="9797926" y="4499220"/>
                  <a:pt x="9802317" y="4495836"/>
                </a:cubicBezTo>
                <a:cubicBezTo>
                  <a:pt x="9806708" y="4492451"/>
                  <a:pt x="9813933" y="4490759"/>
                  <a:pt x="9823994" y="4490759"/>
                </a:cubicBezTo>
                <a:cubicBezTo>
                  <a:pt x="9832226" y="4490759"/>
                  <a:pt x="9843020" y="4491857"/>
                  <a:pt x="9856374" y="4494052"/>
                </a:cubicBezTo>
                <a:lnTo>
                  <a:pt x="9868722" y="4426549"/>
                </a:lnTo>
                <a:cubicBezTo>
                  <a:pt x="9831404" y="4421976"/>
                  <a:pt x="9802957" y="4419689"/>
                  <a:pt x="9783383" y="4419689"/>
                </a:cubicBezTo>
                <a:close/>
                <a:moveTo>
                  <a:pt x="8428526" y="4419689"/>
                </a:moveTo>
                <a:cubicBezTo>
                  <a:pt x="8363219" y="4419689"/>
                  <a:pt x="8312272" y="4437982"/>
                  <a:pt x="8275685" y="4474569"/>
                </a:cubicBezTo>
                <a:cubicBezTo>
                  <a:pt x="8239097" y="4511156"/>
                  <a:pt x="8220804" y="4562287"/>
                  <a:pt x="8220804" y="4627960"/>
                </a:cubicBezTo>
                <a:cubicBezTo>
                  <a:pt x="8220804" y="4674974"/>
                  <a:pt x="8230042" y="4714122"/>
                  <a:pt x="8248519" y="4745404"/>
                </a:cubicBezTo>
                <a:cubicBezTo>
                  <a:pt x="8266996" y="4776686"/>
                  <a:pt x="8291097" y="4799553"/>
                  <a:pt x="8320824" y="4814005"/>
                </a:cubicBezTo>
                <a:cubicBezTo>
                  <a:pt x="8350551" y="4828456"/>
                  <a:pt x="8388098" y="4835682"/>
                  <a:pt x="8433466" y="4835682"/>
                </a:cubicBezTo>
                <a:cubicBezTo>
                  <a:pt x="8478101" y="4835682"/>
                  <a:pt x="8515374" y="4827313"/>
                  <a:pt x="8545284" y="4810574"/>
                </a:cubicBezTo>
                <a:cubicBezTo>
                  <a:pt x="8575194" y="4793836"/>
                  <a:pt x="8598062" y="4770420"/>
                  <a:pt x="8613885" y="4740328"/>
                </a:cubicBezTo>
                <a:cubicBezTo>
                  <a:pt x="8629708" y="4710235"/>
                  <a:pt x="8637620" y="4671681"/>
                  <a:pt x="8637620" y="4624667"/>
                </a:cubicBezTo>
                <a:cubicBezTo>
                  <a:pt x="8637620" y="4559908"/>
                  <a:pt x="8619510" y="4509556"/>
                  <a:pt x="8583289" y="4473609"/>
                </a:cubicBezTo>
                <a:cubicBezTo>
                  <a:pt x="8547068" y="4437662"/>
                  <a:pt x="8495480" y="4419689"/>
                  <a:pt x="8428526" y="4419689"/>
                </a:cubicBezTo>
                <a:close/>
                <a:moveTo>
                  <a:pt x="5113004" y="4014249"/>
                </a:moveTo>
                <a:lnTo>
                  <a:pt x="5113004" y="4032085"/>
                </a:lnTo>
                <a:cubicBezTo>
                  <a:pt x="5113004" y="4045988"/>
                  <a:pt x="5110763" y="4057284"/>
                  <a:pt x="5106282" y="4065973"/>
                </a:cubicBezTo>
                <a:cubicBezTo>
                  <a:pt x="5101799" y="4074663"/>
                  <a:pt x="5094207" y="4082026"/>
                  <a:pt x="5083505" y="4088063"/>
                </a:cubicBezTo>
                <a:cubicBezTo>
                  <a:pt x="5072804" y="4094100"/>
                  <a:pt x="5061233" y="4097118"/>
                  <a:pt x="5048794" y="4097118"/>
                </a:cubicBezTo>
                <a:cubicBezTo>
                  <a:pt x="5036903" y="4097118"/>
                  <a:pt x="5027894" y="4094328"/>
                  <a:pt x="5021765" y="4088749"/>
                </a:cubicBezTo>
                <a:cubicBezTo>
                  <a:pt x="5015637" y="4083169"/>
                  <a:pt x="5012572" y="4075989"/>
                  <a:pt x="5012572" y="4067208"/>
                </a:cubicBezTo>
                <a:cubicBezTo>
                  <a:pt x="5012572" y="4059525"/>
                  <a:pt x="5015682" y="4052665"/>
                  <a:pt x="5021902" y="4046628"/>
                </a:cubicBezTo>
                <a:cubicBezTo>
                  <a:pt x="5027939" y="4040774"/>
                  <a:pt x="5042300" y="4034829"/>
                  <a:pt x="5064984" y="4028792"/>
                </a:cubicBezTo>
                <a:cubicBezTo>
                  <a:pt x="5081630" y="4024584"/>
                  <a:pt x="5097637" y="4019737"/>
                  <a:pt x="5113004" y="4014249"/>
                </a:cubicBezTo>
                <a:close/>
                <a:moveTo>
                  <a:pt x="3655679" y="4014249"/>
                </a:moveTo>
                <a:lnTo>
                  <a:pt x="3655679" y="4032085"/>
                </a:lnTo>
                <a:cubicBezTo>
                  <a:pt x="3655679" y="4045988"/>
                  <a:pt x="3653439" y="4057284"/>
                  <a:pt x="3648956" y="4065973"/>
                </a:cubicBezTo>
                <a:cubicBezTo>
                  <a:pt x="3644475" y="4074663"/>
                  <a:pt x="3636883" y="4082026"/>
                  <a:pt x="3626181" y="4088063"/>
                </a:cubicBezTo>
                <a:cubicBezTo>
                  <a:pt x="3615480" y="4094100"/>
                  <a:pt x="3603909" y="4097118"/>
                  <a:pt x="3591469" y="4097118"/>
                </a:cubicBezTo>
                <a:cubicBezTo>
                  <a:pt x="3579579" y="4097118"/>
                  <a:pt x="3570569" y="4094328"/>
                  <a:pt x="3564441" y="4088749"/>
                </a:cubicBezTo>
                <a:cubicBezTo>
                  <a:pt x="3558312" y="4083169"/>
                  <a:pt x="3555248" y="4075989"/>
                  <a:pt x="3555248" y="4067208"/>
                </a:cubicBezTo>
                <a:cubicBezTo>
                  <a:pt x="3555248" y="4059525"/>
                  <a:pt x="3558358" y="4052665"/>
                  <a:pt x="3564578" y="4046628"/>
                </a:cubicBezTo>
                <a:cubicBezTo>
                  <a:pt x="3570615" y="4040774"/>
                  <a:pt x="3584975" y="4034829"/>
                  <a:pt x="3607659" y="4028792"/>
                </a:cubicBezTo>
                <a:cubicBezTo>
                  <a:pt x="3624306" y="4024584"/>
                  <a:pt x="3640313" y="4019737"/>
                  <a:pt x="3655679" y="4014249"/>
                </a:cubicBezTo>
                <a:close/>
                <a:moveTo>
                  <a:pt x="1845929" y="4014249"/>
                </a:moveTo>
                <a:lnTo>
                  <a:pt x="1845929" y="4032085"/>
                </a:lnTo>
                <a:cubicBezTo>
                  <a:pt x="1845929" y="4045988"/>
                  <a:pt x="1843688" y="4057284"/>
                  <a:pt x="1839206" y="4065973"/>
                </a:cubicBezTo>
                <a:cubicBezTo>
                  <a:pt x="1834724" y="4074663"/>
                  <a:pt x="1827133" y="4082026"/>
                  <a:pt x="1816431" y="4088063"/>
                </a:cubicBezTo>
                <a:cubicBezTo>
                  <a:pt x="1805729" y="4094100"/>
                  <a:pt x="1794159" y="4097118"/>
                  <a:pt x="1781719" y="4097118"/>
                </a:cubicBezTo>
                <a:cubicBezTo>
                  <a:pt x="1769828" y="4097118"/>
                  <a:pt x="1760819" y="4094328"/>
                  <a:pt x="1754691" y="4088749"/>
                </a:cubicBezTo>
                <a:cubicBezTo>
                  <a:pt x="1748562" y="4083169"/>
                  <a:pt x="1745498" y="4075989"/>
                  <a:pt x="1745498" y="4067208"/>
                </a:cubicBezTo>
                <a:cubicBezTo>
                  <a:pt x="1745498" y="4059525"/>
                  <a:pt x="1748608" y="4052665"/>
                  <a:pt x="1754828" y="4046628"/>
                </a:cubicBezTo>
                <a:cubicBezTo>
                  <a:pt x="1760865" y="4040774"/>
                  <a:pt x="1775225" y="4034829"/>
                  <a:pt x="1797909" y="4028792"/>
                </a:cubicBezTo>
                <a:cubicBezTo>
                  <a:pt x="1814556" y="4024584"/>
                  <a:pt x="1830563" y="4019737"/>
                  <a:pt x="1845929" y="4014249"/>
                </a:cubicBezTo>
                <a:close/>
                <a:moveTo>
                  <a:pt x="10155254" y="3937965"/>
                </a:moveTo>
                <a:cubicBezTo>
                  <a:pt x="10167876" y="3937965"/>
                  <a:pt x="10178624" y="3943361"/>
                  <a:pt x="10187496" y="3954155"/>
                </a:cubicBezTo>
                <a:cubicBezTo>
                  <a:pt x="10196368" y="3964948"/>
                  <a:pt x="10200804" y="3981869"/>
                  <a:pt x="10200804" y="4004919"/>
                </a:cubicBezTo>
                <a:cubicBezTo>
                  <a:pt x="10200804" y="4031079"/>
                  <a:pt x="10196277" y="4049692"/>
                  <a:pt x="10187221" y="4060760"/>
                </a:cubicBezTo>
                <a:cubicBezTo>
                  <a:pt x="10178166" y="4071827"/>
                  <a:pt x="10166962" y="4077361"/>
                  <a:pt x="10153607" y="4077361"/>
                </a:cubicBezTo>
                <a:cubicBezTo>
                  <a:pt x="10139155" y="4077361"/>
                  <a:pt x="10127219" y="4071736"/>
                  <a:pt x="10117798" y="4060485"/>
                </a:cubicBezTo>
                <a:cubicBezTo>
                  <a:pt x="10108377" y="4049235"/>
                  <a:pt x="10103666" y="4031079"/>
                  <a:pt x="10103666" y="4006017"/>
                </a:cubicBezTo>
                <a:cubicBezTo>
                  <a:pt x="10103666" y="3983150"/>
                  <a:pt x="10108468" y="3966091"/>
                  <a:pt x="10118072" y="3954841"/>
                </a:cubicBezTo>
                <a:cubicBezTo>
                  <a:pt x="10127676" y="3943590"/>
                  <a:pt x="10140070" y="3937965"/>
                  <a:pt x="10155254" y="3937965"/>
                </a:cubicBezTo>
                <a:close/>
                <a:moveTo>
                  <a:pt x="2533725" y="3937965"/>
                </a:moveTo>
                <a:cubicBezTo>
                  <a:pt x="2548543" y="3937965"/>
                  <a:pt x="2560799" y="3943590"/>
                  <a:pt x="2570494" y="3954841"/>
                </a:cubicBezTo>
                <a:cubicBezTo>
                  <a:pt x="2580190" y="3966091"/>
                  <a:pt x="2585038" y="3983150"/>
                  <a:pt x="2585038" y="4006017"/>
                </a:cubicBezTo>
                <a:cubicBezTo>
                  <a:pt x="2585038" y="4031262"/>
                  <a:pt x="2580281" y="4049464"/>
                  <a:pt x="2570769" y="4060623"/>
                </a:cubicBezTo>
                <a:cubicBezTo>
                  <a:pt x="2561256" y="4071782"/>
                  <a:pt x="2549366" y="4077361"/>
                  <a:pt x="2535097" y="4077361"/>
                </a:cubicBezTo>
                <a:cubicBezTo>
                  <a:pt x="2521742" y="4077361"/>
                  <a:pt x="2510538" y="4071827"/>
                  <a:pt x="2501482" y="4060760"/>
                </a:cubicBezTo>
                <a:cubicBezTo>
                  <a:pt x="2492427" y="4049692"/>
                  <a:pt x="2487899" y="4032268"/>
                  <a:pt x="2487899" y="4008486"/>
                </a:cubicBezTo>
                <a:cubicBezTo>
                  <a:pt x="2487899" y="3983058"/>
                  <a:pt x="2492290" y="3964948"/>
                  <a:pt x="2501070" y="3954155"/>
                </a:cubicBezTo>
                <a:cubicBezTo>
                  <a:pt x="2509851" y="3943361"/>
                  <a:pt x="2520736" y="3937965"/>
                  <a:pt x="2533725" y="3937965"/>
                </a:cubicBezTo>
                <a:close/>
                <a:moveTo>
                  <a:pt x="4705308" y="3936593"/>
                </a:moveTo>
                <a:cubicBezTo>
                  <a:pt x="4718479" y="3936593"/>
                  <a:pt x="4729638" y="3942127"/>
                  <a:pt x="4738785" y="3953194"/>
                </a:cubicBezTo>
                <a:cubicBezTo>
                  <a:pt x="4747932" y="3964262"/>
                  <a:pt x="4752505" y="3981595"/>
                  <a:pt x="4752505" y="4005193"/>
                </a:cubicBezTo>
                <a:cubicBezTo>
                  <a:pt x="4752505" y="4030804"/>
                  <a:pt x="4748114" y="4048961"/>
                  <a:pt x="4739333" y="4059662"/>
                </a:cubicBezTo>
                <a:cubicBezTo>
                  <a:pt x="4730552" y="4070364"/>
                  <a:pt x="4719668" y="4075715"/>
                  <a:pt x="4706680" y="4075715"/>
                </a:cubicBezTo>
                <a:cubicBezTo>
                  <a:pt x="4691862" y="4075715"/>
                  <a:pt x="4679606" y="4070135"/>
                  <a:pt x="4669910" y="4058976"/>
                </a:cubicBezTo>
                <a:cubicBezTo>
                  <a:pt x="4660214" y="4047817"/>
                  <a:pt x="4655366" y="4030713"/>
                  <a:pt x="4655366" y="4007663"/>
                </a:cubicBezTo>
                <a:cubicBezTo>
                  <a:pt x="4655366" y="3982601"/>
                  <a:pt x="4660123" y="3964490"/>
                  <a:pt x="4669635" y="3953331"/>
                </a:cubicBezTo>
                <a:cubicBezTo>
                  <a:pt x="4679148" y="3942172"/>
                  <a:pt x="4691039" y="3936593"/>
                  <a:pt x="4705308" y="3936593"/>
                </a:cubicBezTo>
                <a:close/>
                <a:moveTo>
                  <a:pt x="9573796" y="3935495"/>
                </a:moveTo>
                <a:cubicBezTo>
                  <a:pt x="9588065" y="3935495"/>
                  <a:pt x="9600138" y="3941121"/>
                  <a:pt x="9610017" y="3952371"/>
                </a:cubicBezTo>
                <a:cubicBezTo>
                  <a:pt x="9619896" y="3963622"/>
                  <a:pt x="9624834" y="3979857"/>
                  <a:pt x="9624834" y="4001077"/>
                </a:cubicBezTo>
                <a:cubicBezTo>
                  <a:pt x="9624834" y="4022298"/>
                  <a:pt x="9620124" y="4038167"/>
                  <a:pt x="9610703" y="4048686"/>
                </a:cubicBezTo>
                <a:cubicBezTo>
                  <a:pt x="9601282" y="4059205"/>
                  <a:pt x="9589620" y="4064464"/>
                  <a:pt x="9575717" y="4064464"/>
                </a:cubicBezTo>
                <a:cubicBezTo>
                  <a:pt x="9561082" y="4064464"/>
                  <a:pt x="9549283" y="4059388"/>
                  <a:pt x="9540319" y="4049235"/>
                </a:cubicBezTo>
                <a:cubicBezTo>
                  <a:pt x="9531355" y="4039082"/>
                  <a:pt x="9526874" y="4023487"/>
                  <a:pt x="9526874" y="4002449"/>
                </a:cubicBezTo>
                <a:cubicBezTo>
                  <a:pt x="9526874" y="3978485"/>
                  <a:pt x="9531126" y="3961335"/>
                  <a:pt x="9539633" y="3950999"/>
                </a:cubicBezTo>
                <a:cubicBezTo>
                  <a:pt x="9548140" y="3940663"/>
                  <a:pt x="9559527" y="3935495"/>
                  <a:pt x="9573796" y="3935495"/>
                </a:cubicBezTo>
                <a:close/>
                <a:moveTo>
                  <a:pt x="8402574" y="3931379"/>
                </a:moveTo>
                <a:cubicBezTo>
                  <a:pt x="8417941" y="3931379"/>
                  <a:pt x="8430838" y="3937553"/>
                  <a:pt x="8441265" y="3949901"/>
                </a:cubicBezTo>
                <a:cubicBezTo>
                  <a:pt x="8451692" y="3962249"/>
                  <a:pt x="8456906" y="3981046"/>
                  <a:pt x="8456906" y="4006291"/>
                </a:cubicBezTo>
                <a:cubicBezTo>
                  <a:pt x="8456906" y="4033365"/>
                  <a:pt x="8451738" y="4053031"/>
                  <a:pt x="8441402" y="4065287"/>
                </a:cubicBezTo>
                <a:cubicBezTo>
                  <a:pt x="8431067" y="4077544"/>
                  <a:pt x="8417849" y="4083672"/>
                  <a:pt x="8401751" y="4083672"/>
                </a:cubicBezTo>
                <a:cubicBezTo>
                  <a:pt x="8385836" y="4083672"/>
                  <a:pt x="8372620" y="4077453"/>
                  <a:pt x="8362100" y="4065013"/>
                </a:cubicBezTo>
                <a:cubicBezTo>
                  <a:pt x="8351581" y="4052573"/>
                  <a:pt x="8346322" y="4033365"/>
                  <a:pt x="8346322" y="4007389"/>
                </a:cubicBezTo>
                <a:cubicBezTo>
                  <a:pt x="8346322" y="3981778"/>
                  <a:pt x="8351628" y="3962707"/>
                  <a:pt x="8362238" y="3950176"/>
                </a:cubicBezTo>
                <a:cubicBezTo>
                  <a:pt x="8372847" y="3937645"/>
                  <a:pt x="8386293" y="3931379"/>
                  <a:pt x="8402574" y="3931379"/>
                </a:cubicBezTo>
                <a:close/>
                <a:moveTo>
                  <a:pt x="5698298" y="3920678"/>
                </a:moveTo>
                <a:cubicBezTo>
                  <a:pt x="5713665" y="3920678"/>
                  <a:pt x="5726059" y="3925342"/>
                  <a:pt x="5735480" y="3934672"/>
                </a:cubicBezTo>
                <a:cubicBezTo>
                  <a:pt x="5744902" y="3944002"/>
                  <a:pt x="5750709" y="3959460"/>
                  <a:pt x="5752904" y="3981046"/>
                </a:cubicBezTo>
                <a:lnTo>
                  <a:pt x="5642869" y="3981046"/>
                </a:lnTo>
                <a:cubicBezTo>
                  <a:pt x="5644698" y="3963667"/>
                  <a:pt x="5648997" y="3950587"/>
                  <a:pt x="5655766" y="3941807"/>
                </a:cubicBezTo>
                <a:cubicBezTo>
                  <a:pt x="5666376" y="3927721"/>
                  <a:pt x="5680554" y="3920678"/>
                  <a:pt x="5698298" y="3920678"/>
                </a:cubicBezTo>
                <a:close/>
                <a:moveTo>
                  <a:pt x="10330531" y="3861132"/>
                </a:moveTo>
                <a:lnTo>
                  <a:pt x="10452820" y="4152496"/>
                </a:lnTo>
                <a:cubicBezTo>
                  <a:pt x="10447155" y="4168065"/>
                  <a:pt x="10440255" y="4178872"/>
                  <a:pt x="10432122" y="4184916"/>
                </a:cubicBezTo>
                <a:cubicBezTo>
                  <a:pt x="10423988" y="4190960"/>
                  <a:pt x="10413342" y="4193982"/>
                  <a:pt x="10400182" y="4193982"/>
                </a:cubicBezTo>
                <a:cubicBezTo>
                  <a:pt x="10380442" y="4193982"/>
                  <a:pt x="10362530" y="4191421"/>
                  <a:pt x="10346446" y="4186299"/>
                </a:cubicBezTo>
                <a:lnTo>
                  <a:pt x="10355219" y="4264229"/>
                </a:lnTo>
                <a:cubicBezTo>
                  <a:pt x="10388864" y="4268619"/>
                  <a:pt x="10413733" y="4270814"/>
                  <a:pt x="10429826" y="4270814"/>
                </a:cubicBezTo>
                <a:cubicBezTo>
                  <a:pt x="10469506" y="4270814"/>
                  <a:pt x="10499037" y="4262026"/>
                  <a:pt x="10518419" y="4244450"/>
                </a:cubicBezTo>
                <a:cubicBezTo>
                  <a:pt x="10532134" y="4232002"/>
                  <a:pt x="10545574" y="4208021"/>
                  <a:pt x="10558739" y="4172506"/>
                </a:cubicBezTo>
                <a:lnTo>
                  <a:pt x="10674357" y="3861132"/>
                </a:lnTo>
                <a:lnTo>
                  <a:pt x="10564304" y="3861132"/>
                </a:lnTo>
                <a:lnTo>
                  <a:pt x="10508481" y="4055135"/>
                </a:lnTo>
                <a:lnTo>
                  <a:pt x="10448374" y="3861132"/>
                </a:lnTo>
                <a:close/>
                <a:moveTo>
                  <a:pt x="8871327" y="3861132"/>
                </a:moveTo>
                <a:lnTo>
                  <a:pt x="8871327" y="4152547"/>
                </a:lnTo>
                <a:lnTo>
                  <a:pt x="8983009" y="4152547"/>
                </a:lnTo>
                <a:lnTo>
                  <a:pt x="8983009" y="3861132"/>
                </a:lnTo>
                <a:close/>
                <a:moveTo>
                  <a:pt x="7891308" y="3861132"/>
                </a:moveTo>
                <a:lnTo>
                  <a:pt x="8012500" y="4152547"/>
                </a:lnTo>
                <a:lnTo>
                  <a:pt x="8111555" y="4152547"/>
                </a:lnTo>
                <a:lnTo>
                  <a:pt x="8235408" y="3861132"/>
                </a:lnTo>
                <a:lnTo>
                  <a:pt x="8122706" y="3861132"/>
                </a:lnTo>
                <a:lnTo>
                  <a:pt x="8064044" y="4045805"/>
                </a:lnTo>
                <a:lnTo>
                  <a:pt x="8007509" y="3861132"/>
                </a:lnTo>
                <a:close/>
                <a:moveTo>
                  <a:pt x="7185402" y="3861132"/>
                </a:moveTo>
                <a:lnTo>
                  <a:pt x="7185402" y="4152547"/>
                </a:lnTo>
                <a:lnTo>
                  <a:pt x="7297084" y="4152547"/>
                </a:lnTo>
                <a:lnTo>
                  <a:pt x="7297084" y="3861132"/>
                </a:lnTo>
                <a:close/>
                <a:moveTo>
                  <a:pt x="6615781" y="3861132"/>
                </a:moveTo>
                <a:lnTo>
                  <a:pt x="6738070" y="4152496"/>
                </a:lnTo>
                <a:cubicBezTo>
                  <a:pt x="6732405" y="4168065"/>
                  <a:pt x="6725506" y="4178872"/>
                  <a:pt x="6717372" y="4184916"/>
                </a:cubicBezTo>
                <a:cubicBezTo>
                  <a:pt x="6709239" y="4190960"/>
                  <a:pt x="6698592" y="4193982"/>
                  <a:pt x="6685432" y="4193982"/>
                </a:cubicBezTo>
                <a:cubicBezTo>
                  <a:pt x="6665692" y="4193982"/>
                  <a:pt x="6647781" y="4191421"/>
                  <a:pt x="6631697" y="4186299"/>
                </a:cubicBezTo>
                <a:lnTo>
                  <a:pt x="6640469" y="4264229"/>
                </a:lnTo>
                <a:cubicBezTo>
                  <a:pt x="6674115" y="4268619"/>
                  <a:pt x="6698983" y="4270814"/>
                  <a:pt x="6715076" y="4270814"/>
                </a:cubicBezTo>
                <a:cubicBezTo>
                  <a:pt x="6754756" y="4270814"/>
                  <a:pt x="6784287" y="4262026"/>
                  <a:pt x="6803669" y="4244450"/>
                </a:cubicBezTo>
                <a:cubicBezTo>
                  <a:pt x="6817384" y="4232002"/>
                  <a:pt x="6830824" y="4208021"/>
                  <a:pt x="6843990" y="4172506"/>
                </a:cubicBezTo>
                <a:lnTo>
                  <a:pt x="6959607" y="3861132"/>
                </a:lnTo>
                <a:lnTo>
                  <a:pt x="6849554" y="3861132"/>
                </a:lnTo>
                <a:lnTo>
                  <a:pt x="6793731" y="4055135"/>
                </a:lnTo>
                <a:lnTo>
                  <a:pt x="6733624" y="3861132"/>
                </a:lnTo>
                <a:close/>
                <a:moveTo>
                  <a:pt x="9534556" y="3854547"/>
                </a:moveTo>
                <a:cubicBezTo>
                  <a:pt x="9499068" y="3854547"/>
                  <a:pt x="9470346" y="3866437"/>
                  <a:pt x="9448394" y="3890219"/>
                </a:cubicBezTo>
                <a:cubicBezTo>
                  <a:pt x="9426442" y="3914000"/>
                  <a:pt x="9415466" y="3948575"/>
                  <a:pt x="9415466" y="3993943"/>
                </a:cubicBezTo>
                <a:cubicBezTo>
                  <a:pt x="9415466" y="4033640"/>
                  <a:pt x="9423972" y="4065562"/>
                  <a:pt x="9440986" y="4089709"/>
                </a:cubicBezTo>
                <a:cubicBezTo>
                  <a:pt x="9464950" y="4123735"/>
                  <a:pt x="9496414" y="4140748"/>
                  <a:pt x="9535380" y="4140748"/>
                </a:cubicBezTo>
                <a:cubicBezTo>
                  <a:pt x="9555320" y="4140748"/>
                  <a:pt x="9573887" y="4136175"/>
                  <a:pt x="9591084" y="4127028"/>
                </a:cubicBezTo>
                <a:cubicBezTo>
                  <a:pt x="9602060" y="4121174"/>
                  <a:pt x="9613036" y="4111753"/>
                  <a:pt x="9624012" y="4098764"/>
                </a:cubicBezTo>
                <a:lnTo>
                  <a:pt x="9624012" y="4142943"/>
                </a:lnTo>
                <a:cubicBezTo>
                  <a:pt x="9624012" y="4164346"/>
                  <a:pt x="9620032" y="4179347"/>
                  <a:pt x="9612075" y="4187945"/>
                </a:cubicBezTo>
                <a:cubicBezTo>
                  <a:pt x="9604118" y="4196543"/>
                  <a:pt x="9592090" y="4200842"/>
                  <a:pt x="9575991" y="4200842"/>
                </a:cubicBezTo>
                <a:cubicBezTo>
                  <a:pt x="9563552" y="4200842"/>
                  <a:pt x="9553216" y="4198006"/>
                  <a:pt x="9544984" y="4192335"/>
                </a:cubicBezTo>
                <a:cubicBezTo>
                  <a:pt x="9539312" y="4188494"/>
                  <a:pt x="9535106" y="4181542"/>
                  <a:pt x="9532362" y="4171481"/>
                </a:cubicBezTo>
                <a:lnTo>
                  <a:pt x="9423972" y="4159133"/>
                </a:lnTo>
                <a:cubicBezTo>
                  <a:pt x="9423607" y="4165353"/>
                  <a:pt x="9423424" y="4170292"/>
                  <a:pt x="9423424" y="4173951"/>
                </a:cubicBezTo>
                <a:cubicBezTo>
                  <a:pt x="9423424" y="4203403"/>
                  <a:pt x="9434354" y="4226910"/>
                  <a:pt x="9456215" y="4244472"/>
                </a:cubicBezTo>
                <a:cubicBezTo>
                  <a:pt x="9478076" y="4262034"/>
                  <a:pt x="9518276" y="4270814"/>
                  <a:pt x="9576814" y="4270814"/>
                </a:cubicBezTo>
                <a:cubicBezTo>
                  <a:pt x="9602425" y="4270814"/>
                  <a:pt x="9625155" y="4268528"/>
                  <a:pt x="9645004" y="4263954"/>
                </a:cubicBezTo>
                <a:cubicBezTo>
                  <a:pt x="9664852" y="4259381"/>
                  <a:pt x="9681224" y="4251972"/>
                  <a:pt x="9694121" y="4241728"/>
                </a:cubicBezTo>
                <a:cubicBezTo>
                  <a:pt x="9707018" y="4231483"/>
                  <a:pt x="9717354" y="4218083"/>
                  <a:pt x="9725128" y="4201528"/>
                </a:cubicBezTo>
                <a:cubicBezTo>
                  <a:pt x="9732903" y="4184972"/>
                  <a:pt x="9736790" y="4167548"/>
                  <a:pt x="9736790" y="4149254"/>
                </a:cubicBezTo>
                <a:lnTo>
                  <a:pt x="9736516" y="4136358"/>
                </a:lnTo>
                <a:lnTo>
                  <a:pt x="9736516" y="3861132"/>
                </a:lnTo>
                <a:lnTo>
                  <a:pt x="9631969" y="3861132"/>
                </a:lnTo>
                <a:lnTo>
                  <a:pt x="9631969" y="3904214"/>
                </a:lnTo>
                <a:cubicBezTo>
                  <a:pt x="9619164" y="3886469"/>
                  <a:pt x="9605398" y="3873755"/>
                  <a:pt x="9590672" y="3866072"/>
                </a:cubicBezTo>
                <a:cubicBezTo>
                  <a:pt x="9575946" y="3858388"/>
                  <a:pt x="9557240" y="3854547"/>
                  <a:pt x="9534556" y="3854547"/>
                </a:cubicBezTo>
                <a:close/>
                <a:moveTo>
                  <a:pt x="9267080" y="3854547"/>
                </a:moveTo>
                <a:cubicBezTo>
                  <a:pt x="9244213" y="3854547"/>
                  <a:pt x="9224822" y="3858709"/>
                  <a:pt x="9208906" y="3867032"/>
                </a:cubicBezTo>
                <a:cubicBezTo>
                  <a:pt x="9192992" y="3875356"/>
                  <a:pt x="9177258" y="3889213"/>
                  <a:pt x="9161710" y="3908604"/>
                </a:cubicBezTo>
                <a:lnTo>
                  <a:pt x="9161710" y="3861132"/>
                </a:lnTo>
                <a:lnTo>
                  <a:pt x="9057711" y="3861132"/>
                </a:lnTo>
                <a:lnTo>
                  <a:pt x="9057711" y="4152547"/>
                </a:lnTo>
                <a:lnTo>
                  <a:pt x="9169393" y="4152547"/>
                </a:lnTo>
                <a:lnTo>
                  <a:pt x="9169393" y="4012602"/>
                </a:lnTo>
                <a:cubicBezTo>
                  <a:pt x="9169393" y="3986077"/>
                  <a:pt x="9173600" y="3967692"/>
                  <a:pt x="9182015" y="3957447"/>
                </a:cubicBezTo>
                <a:cubicBezTo>
                  <a:pt x="9190430" y="3947203"/>
                  <a:pt x="9201406" y="3942081"/>
                  <a:pt x="9214944" y="3942081"/>
                </a:cubicBezTo>
                <a:cubicBezTo>
                  <a:pt x="9227200" y="3942081"/>
                  <a:pt x="9236712" y="3945877"/>
                  <a:pt x="9243482" y="3953469"/>
                </a:cubicBezTo>
                <a:cubicBezTo>
                  <a:pt x="9250250" y="3961060"/>
                  <a:pt x="9253634" y="3974003"/>
                  <a:pt x="9253634" y="3992297"/>
                </a:cubicBezTo>
                <a:lnTo>
                  <a:pt x="9253634" y="4152547"/>
                </a:lnTo>
                <a:lnTo>
                  <a:pt x="9365864" y="4152547"/>
                </a:lnTo>
                <a:lnTo>
                  <a:pt x="9365864" y="3967326"/>
                </a:lnTo>
                <a:cubicBezTo>
                  <a:pt x="9365864" y="3928910"/>
                  <a:pt x="9357129" y="3900509"/>
                  <a:pt x="9339659" y="3882124"/>
                </a:cubicBezTo>
                <a:cubicBezTo>
                  <a:pt x="9322188" y="3863739"/>
                  <a:pt x="9297996" y="3854547"/>
                  <a:pt x="9267080" y="3854547"/>
                </a:cubicBezTo>
                <a:close/>
                <a:moveTo>
                  <a:pt x="8400928" y="3854547"/>
                </a:moveTo>
                <a:cubicBezTo>
                  <a:pt x="8349890" y="3854547"/>
                  <a:pt x="8309370" y="3868953"/>
                  <a:pt x="8279368" y="3897765"/>
                </a:cubicBezTo>
                <a:cubicBezTo>
                  <a:pt x="8249367" y="3926577"/>
                  <a:pt x="8234366" y="3963210"/>
                  <a:pt x="8234366" y="4007663"/>
                </a:cubicBezTo>
                <a:cubicBezTo>
                  <a:pt x="8234366" y="4055409"/>
                  <a:pt x="8252111" y="4094008"/>
                  <a:pt x="8287600" y="4123461"/>
                </a:cubicBezTo>
                <a:cubicBezTo>
                  <a:pt x="8316504" y="4147242"/>
                  <a:pt x="8354372" y="4159133"/>
                  <a:pt x="8401202" y="4159133"/>
                </a:cubicBezTo>
                <a:cubicBezTo>
                  <a:pt x="8453705" y="4159133"/>
                  <a:pt x="8494819" y="4144818"/>
                  <a:pt x="8524546" y="4116189"/>
                </a:cubicBezTo>
                <a:cubicBezTo>
                  <a:pt x="8554274" y="4087560"/>
                  <a:pt x="8569136" y="4050836"/>
                  <a:pt x="8569136" y="4006017"/>
                </a:cubicBezTo>
                <a:cubicBezTo>
                  <a:pt x="8569136" y="3966137"/>
                  <a:pt x="8557154" y="3932568"/>
                  <a:pt x="8533190" y="3905311"/>
                </a:cubicBezTo>
                <a:cubicBezTo>
                  <a:pt x="8503372" y="3871468"/>
                  <a:pt x="8459284" y="3854547"/>
                  <a:pt x="8400928" y="3854547"/>
                </a:cubicBezTo>
                <a:close/>
                <a:moveTo>
                  <a:pt x="7581155" y="3854547"/>
                </a:moveTo>
                <a:cubicBezTo>
                  <a:pt x="7558288" y="3854547"/>
                  <a:pt x="7538897" y="3858709"/>
                  <a:pt x="7522982" y="3867032"/>
                </a:cubicBezTo>
                <a:cubicBezTo>
                  <a:pt x="7507067" y="3875356"/>
                  <a:pt x="7491334" y="3889213"/>
                  <a:pt x="7475785" y="3908604"/>
                </a:cubicBezTo>
                <a:lnTo>
                  <a:pt x="7475785" y="3861132"/>
                </a:lnTo>
                <a:lnTo>
                  <a:pt x="7371786" y="3861132"/>
                </a:lnTo>
                <a:lnTo>
                  <a:pt x="7371786" y="4152547"/>
                </a:lnTo>
                <a:lnTo>
                  <a:pt x="7483468" y="4152547"/>
                </a:lnTo>
                <a:lnTo>
                  <a:pt x="7483468" y="4012602"/>
                </a:lnTo>
                <a:cubicBezTo>
                  <a:pt x="7483468" y="3986077"/>
                  <a:pt x="7487675" y="3967692"/>
                  <a:pt x="7496090" y="3957447"/>
                </a:cubicBezTo>
                <a:cubicBezTo>
                  <a:pt x="7504506" y="3947203"/>
                  <a:pt x="7515481" y="3942081"/>
                  <a:pt x="7529019" y="3942081"/>
                </a:cubicBezTo>
                <a:cubicBezTo>
                  <a:pt x="7541276" y="3942081"/>
                  <a:pt x="7550788" y="3945877"/>
                  <a:pt x="7557557" y="3953469"/>
                </a:cubicBezTo>
                <a:cubicBezTo>
                  <a:pt x="7564325" y="3961060"/>
                  <a:pt x="7567709" y="3974003"/>
                  <a:pt x="7567709" y="3992297"/>
                </a:cubicBezTo>
                <a:lnTo>
                  <a:pt x="7567709" y="4152547"/>
                </a:lnTo>
                <a:lnTo>
                  <a:pt x="7679940" y="4152547"/>
                </a:lnTo>
                <a:lnTo>
                  <a:pt x="7679940" y="3967326"/>
                </a:lnTo>
                <a:cubicBezTo>
                  <a:pt x="7679940" y="3928910"/>
                  <a:pt x="7671204" y="3900509"/>
                  <a:pt x="7653734" y="3882124"/>
                </a:cubicBezTo>
                <a:cubicBezTo>
                  <a:pt x="7636264" y="3863739"/>
                  <a:pt x="7612071" y="3854547"/>
                  <a:pt x="7581155" y="3854547"/>
                </a:cubicBezTo>
                <a:close/>
                <a:moveTo>
                  <a:pt x="6442346" y="3854547"/>
                </a:moveTo>
                <a:cubicBezTo>
                  <a:pt x="6408320" y="3854547"/>
                  <a:pt x="6380423" y="3859024"/>
                  <a:pt x="6358653" y="3867980"/>
                </a:cubicBezTo>
                <a:cubicBezTo>
                  <a:pt x="6344933" y="3873645"/>
                  <a:pt x="6331579" y="3882281"/>
                  <a:pt x="6318591" y="3893887"/>
                </a:cubicBezTo>
                <a:cubicBezTo>
                  <a:pt x="6305602" y="3905493"/>
                  <a:pt x="6295358" y="3918607"/>
                  <a:pt x="6287858" y="3933227"/>
                </a:cubicBezTo>
                <a:cubicBezTo>
                  <a:pt x="6277613" y="3953150"/>
                  <a:pt x="6272491" y="3978099"/>
                  <a:pt x="6272491" y="4008075"/>
                </a:cubicBezTo>
                <a:cubicBezTo>
                  <a:pt x="6272491" y="4036770"/>
                  <a:pt x="6276699" y="4059799"/>
                  <a:pt x="6285114" y="4077162"/>
                </a:cubicBezTo>
                <a:cubicBezTo>
                  <a:pt x="6293528" y="4094525"/>
                  <a:pt x="6305145" y="4109649"/>
                  <a:pt x="6319963" y="4122535"/>
                </a:cubicBezTo>
                <a:cubicBezTo>
                  <a:pt x="6334780" y="4135420"/>
                  <a:pt x="6352479" y="4144741"/>
                  <a:pt x="6373059" y="4150498"/>
                </a:cubicBezTo>
                <a:cubicBezTo>
                  <a:pt x="6393639" y="4156254"/>
                  <a:pt x="6419388" y="4159133"/>
                  <a:pt x="6450303" y="4159133"/>
                </a:cubicBezTo>
                <a:cubicBezTo>
                  <a:pt x="6482316" y="4159133"/>
                  <a:pt x="6508705" y="4154651"/>
                  <a:pt x="6529468" y="4145687"/>
                </a:cubicBezTo>
                <a:cubicBezTo>
                  <a:pt x="6550231" y="4136723"/>
                  <a:pt x="6567290" y="4124147"/>
                  <a:pt x="6580644" y="4107957"/>
                </a:cubicBezTo>
                <a:cubicBezTo>
                  <a:pt x="6593998" y="4091767"/>
                  <a:pt x="6603602" y="4072605"/>
                  <a:pt x="6609456" y="4050470"/>
                </a:cubicBezTo>
                <a:lnTo>
                  <a:pt x="6503263" y="4038396"/>
                </a:lnTo>
                <a:cubicBezTo>
                  <a:pt x="6498323" y="4053945"/>
                  <a:pt x="6490869" y="4065470"/>
                  <a:pt x="6480899" y="4072971"/>
                </a:cubicBezTo>
                <a:cubicBezTo>
                  <a:pt x="6470929" y="4080471"/>
                  <a:pt x="6458627" y="4084221"/>
                  <a:pt x="6443992" y="4084221"/>
                </a:cubicBezTo>
                <a:cubicBezTo>
                  <a:pt x="6426430" y="4084221"/>
                  <a:pt x="6411979" y="4078013"/>
                  <a:pt x="6400636" y="4065596"/>
                </a:cubicBezTo>
                <a:cubicBezTo>
                  <a:pt x="6389294" y="4053179"/>
                  <a:pt x="6383624" y="4035010"/>
                  <a:pt x="6383624" y="4011089"/>
                </a:cubicBezTo>
                <a:cubicBezTo>
                  <a:pt x="6383624" y="3984243"/>
                  <a:pt x="6389341" y="3964201"/>
                  <a:pt x="6400774" y="3950963"/>
                </a:cubicBezTo>
                <a:cubicBezTo>
                  <a:pt x="6412207" y="3937724"/>
                  <a:pt x="6427162" y="3931105"/>
                  <a:pt x="6445638" y="3931105"/>
                </a:cubicBezTo>
                <a:cubicBezTo>
                  <a:pt x="6460273" y="3931105"/>
                  <a:pt x="6471936" y="3934261"/>
                  <a:pt x="6480625" y="3940572"/>
                </a:cubicBezTo>
                <a:cubicBezTo>
                  <a:pt x="6489314" y="3946883"/>
                  <a:pt x="6495305" y="3956258"/>
                  <a:pt x="6498598" y="3968698"/>
                </a:cubicBezTo>
                <a:lnTo>
                  <a:pt x="6603694" y="3954703"/>
                </a:lnTo>
                <a:cubicBezTo>
                  <a:pt x="6593633" y="3921958"/>
                  <a:pt x="6576116" y="3897079"/>
                  <a:pt x="6551146" y="3880066"/>
                </a:cubicBezTo>
                <a:cubicBezTo>
                  <a:pt x="6526175" y="3863053"/>
                  <a:pt x="6489909" y="3854547"/>
                  <a:pt x="6442346" y="3854547"/>
                </a:cubicBezTo>
                <a:close/>
                <a:moveTo>
                  <a:pt x="6123831" y="3854547"/>
                </a:moveTo>
                <a:cubicBezTo>
                  <a:pt x="6100963" y="3854547"/>
                  <a:pt x="6081573" y="3858709"/>
                  <a:pt x="6065657" y="3867032"/>
                </a:cubicBezTo>
                <a:cubicBezTo>
                  <a:pt x="6049742" y="3875356"/>
                  <a:pt x="6034010" y="3889213"/>
                  <a:pt x="6018460" y="3908604"/>
                </a:cubicBezTo>
                <a:lnTo>
                  <a:pt x="6018460" y="3861132"/>
                </a:lnTo>
                <a:lnTo>
                  <a:pt x="5914462" y="3861132"/>
                </a:lnTo>
                <a:lnTo>
                  <a:pt x="5914462" y="4152547"/>
                </a:lnTo>
                <a:lnTo>
                  <a:pt x="6026144" y="4152547"/>
                </a:lnTo>
                <a:lnTo>
                  <a:pt x="6026144" y="4012602"/>
                </a:lnTo>
                <a:cubicBezTo>
                  <a:pt x="6026144" y="3986077"/>
                  <a:pt x="6030351" y="3967692"/>
                  <a:pt x="6038766" y="3957447"/>
                </a:cubicBezTo>
                <a:cubicBezTo>
                  <a:pt x="6047181" y="3947203"/>
                  <a:pt x="6058157" y="3942081"/>
                  <a:pt x="6071694" y="3942081"/>
                </a:cubicBezTo>
                <a:cubicBezTo>
                  <a:pt x="6083951" y="3942081"/>
                  <a:pt x="6093463" y="3945877"/>
                  <a:pt x="6100232" y="3953469"/>
                </a:cubicBezTo>
                <a:cubicBezTo>
                  <a:pt x="6107000" y="3961060"/>
                  <a:pt x="6110385" y="3974003"/>
                  <a:pt x="6110385" y="3992297"/>
                </a:cubicBezTo>
                <a:lnTo>
                  <a:pt x="6110385" y="4152547"/>
                </a:lnTo>
                <a:lnTo>
                  <a:pt x="6222615" y="4152547"/>
                </a:lnTo>
                <a:lnTo>
                  <a:pt x="6222615" y="3967326"/>
                </a:lnTo>
                <a:cubicBezTo>
                  <a:pt x="6222615" y="3928910"/>
                  <a:pt x="6213880" y="3900509"/>
                  <a:pt x="6196410" y="3882124"/>
                </a:cubicBezTo>
                <a:cubicBezTo>
                  <a:pt x="6178939" y="3863739"/>
                  <a:pt x="6154746" y="3854547"/>
                  <a:pt x="6123831" y="3854547"/>
                </a:cubicBezTo>
                <a:close/>
                <a:moveTo>
                  <a:pt x="5693633" y="3854547"/>
                </a:moveTo>
                <a:cubicBezTo>
                  <a:pt x="5642229" y="3854547"/>
                  <a:pt x="5601937" y="3868633"/>
                  <a:pt x="5572759" y="3896805"/>
                </a:cubicBezTo>
                <a:cubicBezTo>
                  <a:pt x="5543581" y="3924977"/>
                  <a:pt x="5528992" y="3961838"/>
                  <a:pt x="5528992" y="4007389"/>
                </a:cubicBezTo>
                <a:cubicBezTo>
                  <a:pt x="5528992" y="4039402"/>
                  <a:pt x="5536264" y="4067254"/>
                  <a:pt x="5550807" y="4090944"/>
                </a:cubicBezTo>
                <a:cubicBezTo>
                  <a:pt x="5565351" y="4114634"/>
                  <a:pt x="5583690" y="4131921"/>
                  <a:pt x="5605825" y="4142806"/>
                </a:cubicBezTo>
                <a:cubicBezTo>
                  <a:pt x="5627960" y="4153690"/>
                  <a:pt x="5658327" y="4159133"/>
                  <a:pt x="5696926" y="4159133"/>
                </a:cubicBezTo>
                <a:cubicBezTo>
                  <a:pt x="5741379" y="4159133"/>
                  <a:pt x="5775497" y="4152776"/>
                  <a:pt x="5799278" y="4140062"/>
                </a:cubicBezTo>
                <a:cubicBezTo>
                  <a:pt x="5823060" y="4127348"/>
                  <a:pt x="5843366" y="4106356"/>
                  <a:pt x="5860196" y="4077087"/>
                </a:cubicBezTo>
                <a:lnTo>
                  <a:pt x="5750160" y="4066934"/>
                </a:lnTo>
                <a:cubicBezTo>
                  <a:pt x="5743209" y="4075715"/>
                  <a:pt x="5736715" y="4081843"/>
                  <a:pt x="5730678" y="4085319"/>
                </a:cubicBezTo>
                <a:cubicBezTo>
                  <a:pt x="5720799" y="4090807"/>
                  <a:pt x="5710372" y="4093551"/>
                  <a:pt x="5699396" y="4093551"/>
                </a:cubicBezTo>
                <a:cubicBezTo>
                  <a:pt x="5682017" y="4093551"/>
                  <a:pt x="5667931" y="4087240"/>
                  <a:pt x="5657139" y="4074617"/>
                </a:cubicBezTo>
                <a:cubicBezTo>
                  <a:pt x="5649455" y="4065836"/>
                  <a:pt x="5644607" y="4052482"/>
                  <a:pt x="5642595" y="4034554"/>
                </a:cubicBezTo>
                <a:lnTo>
                  <a:pt x="5866507" y="4034554"/>
                </a:lnTo>
                <a:lnTo>
                  <a:pt x="5866507" y="4021932"/>
                </a:lnTo>
                <a:cubicBezTo>
                  <a:pt x="5866507" y="3983516"/>
                  <a:pt x="5860196" y="3952325"/>
                  <a:pt x="5847573" y="3928361"/>
                </a:cubicBezTo>
                <a:cubicBezTo>
                  <a:pt x="5834951" y="3904396"/>
                  <a:pt x="5816566" y="3886103"/>
                  <a:pt x="5792418" y="3873480"/>
                </a:cubicBezTo>
                <a:cubicBezTo>
                  <a:pt x="5768271" y="3860858"/>
                  <a:pt x="5735343" y="3854547"/>
                  <a:pt x="5693633" y="3854547"/>
                </a:cubicBezTo>
                <a:close/>
                <a:moveTo>
                  <a:pt x="5462253" y="3854547"/>
                </a:moveTo>
                <a:cubicBezTo>
                  <a:pt x="5446520" y="3854547"/>
                  <a:pt x="5433303" y="3858434"/>
                  <a:pt x="5422601" y="3866209"/>
                </a:cubicBezTo>
                <a:cubicBezTo>
                  <a:pt x="5411900" y="3873984"/>
                  <a:pt x="5401518" y="3888207"/>
                  <a:pt x="5391457" y="3908878"/>
                </a:cubicBezTo>
                <a:lnTo>
                  <a:pt x="5391457" y="3861132"/>
                </a:lnTo>
                <a:lnTo>
                  <a:pt x="5286909" y="3861132"/>
                </a:lnTo>
                <a:lnTo>
                  <a:pt x="5286909" y="4152547"/>
                </a:lnTo>
                <a:lnTo>
                  <a:pt x="5399140" y="4152547"/>
                </a:lnTo>
                <a:lnTo>
                  <a:pt x="5399140" y="4054860"/>
                </a:lnTo>
                <a:cubicBezTo>
                  <a:pt x="5399140" y="4008212"/>
                  <a:pt x="5404902" y="3976381"/>
                  <a:pt x="5416427" y="3959368"/>
                </a:cubicBezTo>
                <a:cubicBezTo>
                  <a:pt x="5424476" y="3947295"/>
                  <a:pt x="5435818" y="3941258"/>
                  <a:pt x="5450453" y="3941258"/>
                </a:cubicBezTo>
                <a:cubicBezTo>
                  <a:pt x="5458136" y="3941258"/>
                  <a:pt x="5468563" y="3944002"/>
                  <a:pt x="5481735" y="3949490"/>
                </a:cubicBezTo>
                <a:lnTo>
                  <a:pt x="5516309" y="3869913"/>
                </a:lnTo>
                <a:cubicBezTo>
                  <a:pt x="5496736" y="3859669"/>
                  <a:pt x="5478716" y="3854547"/>
                  <a:pt x="5462253" y="3854547"/>
                </a:cubicBezTo>
                <a:close/>
                <a:moveTo>
                  <a:pt x="5060045" y="3854547"/>
                </a:moveTo>
                <a:cubicBezTo>
                  <a:pt x="5039190" y="3854547"/>
                  <a:pt x="5019800" y="3856102"/>
                  <a:pt x="5001871" y="3859212"/>
                </a:cubicBezTo>
                <a:cubicBezTo>
                  <a:pt x="4983943" y="3862322"/>
                  <a:pt x="4969858" y="3866712"/>
                  <a:pt x="4959614" y="3872383"/>
                </a:cubicBezTo>
                <a:cubicBezTo>
                  <a:pt x="4945344" y="3880249"/>
                  <a:pt x="4934414" y="3889533"/>
                  <a:pt x="4926822" y="3900235"/>
                </a:cubicBezTo>
                <a:cubicBezTo>
                  <a:pt x="4919230" y="3910936"/>
                  <a:pt x="4913422" y="3925617"/>
                  <a:pt x="4909398" y="3944276"/>
                </a:cubicBezTo>
                <a:lnTo>
                  <a:pt x="5016140" y="3955527"/>
                </a:lnTo>
                <a:cubicBezTo>
                  <a:pt x="5020530" y="3942904"/>
                  <a:pt x="5026293" y="3934306"/>
                  <a:pt x="5033427" y="3929733"/>
                </a:cubicBezTo>
                <a:cubicBezTo>
                  <a:pt x="5042574" y="3923879"/>
                  <a:pt x="5056294" y="3920952"/>
                  <a:pt x="5074587" y="3920952"/>
                </a:cubicBezTo>
                <a:cubicBezTo>
                  <a:pt x="5088856" y="3920952"/>
                  <a:pt x="5098826" y="3923696"/>
                  <a:pt x="5104497" y="3929184"/>
                </a:cubicBezTo>
                <a:cubicBezTo>
                  <a:pt x="5110168" y="3934672"/>
                  <a:pt x="5113004" y="3944276"/>
                  <a:pt x="5113004" y="3957996"/>
                </a:cubicBezTo>
                <a:cubicBezTo>
                  <a:pt x="5099101" y="3963484"/>
                  <a:pt x="5085929" y="3967920"/>
                  <a:pt x="5073490" y="3971305"/>
                </a:cubicBezTo>
                <a:cubicBezTo>
                  <a:pt x="5061050" y="3974689"/>
                  <a:pt x="5033885" y="3980589"/>
                  <a:pt x="4991992" y="3989004"/>
                </a:cubicBezTo>
                <a:cubicBezTo>
                  <a:pt x="4957052" y="3995955"/>
                  <a:pt x="4933088" y="4006565"/>
                  <a:pt x="4920099" y="4020834"/>
                </a:cubicBezTo>
                <a:cubicBezTo>
                  <a:pt x="4907111" y="4035103"/>
                  <a:pt x="4900617" y="4053305"/>
                  <a:pt x="4900617" y="4075440"/>
                </a:cubicBezTo>
                <a:cubicBezTo>
                  <a:pt x="4900617" y="4099039"/>
                  <a:pt x="4909626" y="4118887"/>
                  <a:pt x="4927645" y="4134985"/>
                </a:cubicBezTo>
                <a:cubicBezTo>
                  <a:pt x="4945665" y="4151084"/>
                  <a:pt x="4972054" y="4159133"/>
                  <a:pt x="5006810" y="4159133"/>
                </a:cubicBezTo>
                <a:cubicBezTo>
                  <a:pt x="5032970" y="4159133"/>
                  <a:pt x="5055928" y="4155108"/>
                  <a:pt x="5075685" y="4147059"/>
                </a:cubicBezTo>
                <a:cubicBezTo>
                  <a:pt x="5090137" y="4141022"/>
                  <a:pt x="5104680" y="4130961"/>
                  <a:pt x="5119315" y="4116875"/>
                </a:cubicBezTo>
                <a:cubicBezTo>
                  <a:pt x="5120596" y="4125290"/>
                  <a:pt x="5121876" y="4131464"/>
                  <a:pt x="5123156" y="4135397"/>
                </a:cubicBezTo>
                <a:cubicBezTo>
                  <a:pt x="5124437" y="4139330"/>
                  <a:pt x="5127181" y="4145047"/>
                  <a:pt x="5131389" y="4152547"/>
                </a:cubicBezTo>
                <a:lnTo>
                  <a:pt x="5236210" y="4152547"/>
                </a:lnTo>
                <a:cubicBezTo>
                  <a:pt x="5230356" y="4140474"/>
                  <a:pt x="5226561" y="4130549"/>
                  <a:pt x="5224822" y="4122775"/>
                </a:cubicBezTo>
                <a:cubicBezTo>
                  <a:pt x="5223085" y="4115000"/>
                  <a:pt x="5222215" y="4104252"/>
                  <a:pt x="5222215" y="4090532"/>
                </a:cubicBezTo>
                <a:lnTo>
                  <a:pt x="5222215" y="3961838"/>
                </a:lnTo>
                <a:cubicBezTo>
                  <a:pt x="5222215" y="3948118"/>
                  <a:pt x="5219472" y="3933712"/>
                  <a:pt x="5213984" y="3918620"/>
                </a:cubicBezTo>
                <a:cubicBezTo>
                  <a:pt x="5208496" y="3903528"/>
                  <a:pt x="5200995" y="3891865"/>
                  <a:pt x="5191482" y="3883633"/>
                </a:cubicBezTo>
                <a:cubicBezTo>
                  <a:pt x="5177946" y="3871743"/>
                  <a:pt x="5161024" y="3863922"/>
                  <a:pt x="5140718" y="3860172"/>
                </a:cubicBezTo>
                <a:cubicBezTo>
                  <a:pt x="5120413" y="3856422"/>
                  <a:pt x="5093521" y="3854547"/>
                  <a:pt x="5060045" y="3854547"/>
                </a:cubicBezTo>
                <a:close/>
                <a:moveTo>
                  <a:pt x="4741803" y="3854547"/>
                </a:moveTo>
                <a:cubicBezTo>
                  <a:pt x="4722046" y="3854547"/>
                  <a:pt x="4704027" y="3858846"/>
                  <a:pt x="4687746" y="3867444"/>
                </a:cubicBezTo>
                <a:cubicBezTo>
                  <a:pt x="4675672" y="3873846"/>
                  <a:pt x="4662409" y="3886103"/>
                  <a:pt x="4647958" y="3904214"/>
                </a:cubicBezTo>
                <a:lnTo>
                  <a:pt x="4647958" y="3861132"/>
                </a:lnTo>
                <a:lnTo>
                  <a:pt x="4543411" y="3861132"/>
                </a:lnTo>
                <a:lnTo>
                  <a:pt x="4543411" y="4263406"/>
                </a:lnTo>
                <a:lnTo>
                  <a:pt x="4656190" y="4263406"/>
                </a:lnTo>
                <a:lnTo>
                  <a:pt x="4656190" y="4124284"/>
                </a:lnTo>
                <a:cubicBezTo>
                  <a:pt x="4667349" y="4135809"/>
                  <a:pt x="4680017" y="4144498"/>
                  <a:pt x="4694194" y="4150352"/>
                </a:cubicBezTo>
                <a:cubicBezTo>
                  <a:pt x="4708372" y="4156206"/>
                  <a:pt x="4724058" y="4159133"/>
                  <a:pt x="4741254" y="4159133"/>
                </a:cubicBezTo>
                <a:cubicBezTo>
                  <a:pt x="4776744" y="4159133"/>
                  <a:pt x="4806105" y="4146373"/>
                  <a:pt x="4829337" y="4120854"/>
                </a:cubicBezTo>
                <a:cubicBezTo>
                  <a:pt x="4852570" y="4095334"/>
                  <a:pt x="4864186" y="4058336"/>
                  <a:pt x="4864186" y="4009858"/>
                </a:cubicBezTo>
                <a:cubicBezTo>
                  <a:pt x="4864186" y="3965954"/>
                  <a:pt x="4853530" y="3929093"/>
                  <a:pt x="4832219" y="3899274"/>
                </a:cubicBezTo>
                <a:cubicBezTo>
                  <a:pt x="4810907" y="3869456"/>
                  <a:pt x="4780769" y="3854547"/>
                  <a:pt x="4741803" y="3854547"/>
                </a:cubicBezTo>
                <a:close/>
                <a:moveTo>
                  <a:pt x="4334144" y="3854547"/>
                </a:moveTo>
                <a:cubicBezTo>
                  <a:pt x="4301216" y="3854547"/>
                  <a:pt x="4274965" y="3857973"/>
                  <a:pt x="4255391" y="3864826"/>
                </a:cubicBezTo>
                <a:cubicBezTo>
                  <a:pt x="4235817" y="3871679"/>
                  <a:pt x="4220450" y="3882050"/>
                  <a:pt x="4209291" y="3895939"/>
                </a:cubicBezTo>
                <a:cubicBezTo>
                  <a:pt x="4198132" y="3909827"/>
                  <a:pt x="4192554" y="3926367"/>
                  <a:pt x="4192554" y="3945558"/>
                </a:cubicBezTo>
                <a:cubicBezTo>
                  <a:pt x="4192554" y="3963103"/>
                  <a:pt x="4197721" y="3978728"/>
                  <a:pt x="4208056" y="3992434"/>
                </a:cubicBezTo>
                <a:cubicBezTo>
                  <a:pt x="4218392" y="4006140"/>
                  <a:pt x="4231106" y="4015871"/>
                  <a:pt x="4246199" y="4021628"/>
                </a:cubicBezTo>
                <a:cubicBezTo>
                  <a:pt x="4261291" y="4027384"/>
                  <a:pt x="4288228" y="4033643"/>
                  <a:pt x="4327010" y="4040403"/>
                </a:cubicBezTo>
                <a:cubicBezTo>
                  <a:pt x="4352987" y="4044970"/>
                  <a:pt x="4368993" y="4048806"/>
                  <a:pt x="4375030" y="4051910"/>
                </a:cubicBezTo>
                <a:cubicBezTo>
                  <a:pt x="4383445" y="4056295"/>
                  <a:pt x="4387654" y="4062506"/>
                  <a:pt x="4387654" y="4070544"/>
                </a:cubicBezTo>
                <a:cubicBezTo>
                  <a:pt x="4387654" y="4077667"/>
                  <a:pt x="4384451" y="4083602"/>
                  <a:pt x="4378049" y="4088350"/>
                </a:cubicBezTo>
                <a:cubicBezTo>
                  <a:pt x="4369816" y="4094744"/>
                  <a:pt x="4358200" y="4097941"/>
                  <a:pt x="4343200" y="4097941"/>
                </a:cubicBezTo>
                <a:cubicBezTo>
                  <a:pt x="4329479" y="4097941"/>
                  <a:pt x="4318503" y="4095106"/>
                  <a:pt x="4310271" y="4089435"/>
                </a:cubicBezTo>
                <a:cubicBezTo>
                  <a:pt x="4302039" y="4083764"/>
                  <a:pt x="4295637" y="4074343"/>
                  <a:pt x="4291063" y="4061171"/>
                </a:cubicBezTo>
                <a:lnTo>
                  <a:pt x="4180205" y="4071599"/>
                </a:lnTo>
                <a:cubicBezTo>
                  <a:pt x="4186608" y="4099588"/>
                  <a:pt x="4201105" y="4121174"/>
                  <a:pt x="4223698" y="4136358"/>
                </a:cubicBezTo>
                <a:cubicBezTo>
                  <a:pt x="4246290" y="4151541"/>
                  <a:pt x="4284203" y="4159133"/>
                  <a:pt x="4337437" y="4159133"/>
                </a:cubicBezTo>
                <a:cubicBezTo>
                  <a:pt x="4375122" y="4159133"/>
                  <a:pt x="4404894" y="4154427"/>
                  <a:pt x="4426755" y="4145016"/>
                </a:cubicBezTo>
                <a:cubicBezTo>
                  <a:pt x="4448615" y="4135605"/>
                  <a:pt x="4464622" y="4122950"/>
                  <a:pt x="4474775" y="4107050"/>
                </a:cubicBezTo>
                <a:cubicBezTo>
                  <a:pt x="4484928" y="4091151"/>
                  <a:pt x="4490004" y="4074794"/>
                  <a:pt x="4490004" y="4057981"/>
                </a:cubicBezTo>
                <a:cubicBezTo>
                  <a:pt x="4490004" y="4041352"/>
                  <a:pt x="4485202" y="4026092"/>
                  <a:pt x="4475598" y="4012204"/>
                </a:cubicBezTo>
                <a:cubicBezTo>
                  <a:pt x="4465995" y="3998315"/>
                  <a:pt x="4452137" y="3987624"/>
                  <a:pt x="4434026" y="3980131"/>
                </a:cubicBezTo>
                <a:cubicBezTo>
                  <a:pt x="4415917" y="3972637"/>
                  <a:pt x="4388293" y="3966790"/>
                  <a:pt x="4351157" y="3962588"/>
                </a:cubicBezTo>
                <a:cubicBezTo>
                  <a:pt x="4326644" y="3959664"/>
                  <a:pt x="4310729" y="3956376"/>
                  <a:pt x="4303411" y="3952723"/>
                </a:cubicBezTo>
                <a:cubicBezTo>
                  <a:pt x="4296094" y="3949070"/>
                  <a:pt x="4292435" y="3943682"/>
                  <a:pt x="4292435" y="3936559"/>
                </a:cubicBezTo>
                <a:cubicBezTo>
                  <a:pt x="4292435" y="3930164"/>
                  <a:pt x="4295316" y="3924730"/>
                  <a:pt x="4301079" y="3920255"/>
                </a:cubicBezTo>
                <a:cubicBezTo>
                  <a:pt x="4306841" y="3915781"/>
                  <a:pt x="4316034" y="3913543"/>
                  <a:pt x="4328656" y="3913543"/>
                </a:cubicBezTo>
                <a:cubicBezTo>
                  <a:pt x="4341096" y="3913543"/>
                  <a:pt x="4351706" y="3916470"/>
                  <a:pt x="4360487" y="3922324"/>
                </a:cubicBezTo>
                <a:cubicBezTo>
                  <a:pt x="4366890" y="3926714"/>
                  <a:pt x="4371463" y="3933575"/>
                  <a:pt x="4374207" y="3942904"/>
                </a:cubicBezTo>
                <a:lnTo>
                  <a:pt x="4480126" y="3932477"/>
                </a:lnTo>
                <a:cubicBezTo>
                  <a:pt x="4472809" y="3913452"/>
                  <a:pt x="4463616" y="3898360"/>
                  <a:pt x="4452549" y="3887201"/>
                </a:cubicBezTo>
                <a:cubicBezTo>
                  <a:pt x="4441481" y="3876042"/>
                  <a:pt x="4427670" y="3867809"/>
                  <a:pt x="4411114" y="3862504"/>
                </a:cubicBezTo>
                <a:cubicBezTo>
                  <a:pt x="4394558" y="3857199"/>
                  <a:pt x="4368902" y="3854547"/>
                  <a:pt x="4334144" y="3854547"/>
                </a:cubicBezTo>
                <a:close/>
                <a:moveTo>
                  <a:pt x="4037855" y="3854547"/>
                </a:moveTo>
                <a:cubicBezTo>
                  <a:pt x="4014989" y="3854547"/>
                  <a:pt x="3995598" y="3858709"/>
                  <a:pt x="3979683" y="3867032"/>
                </a:cubicBezTo>
                <a:cubicBezTo>
                  <a:pt x="3963767" y="3875356"/>
                  <a:pt x="3948035" y="3889213"/>
                  <a:pt x="3932485" y="3908604"/>
                </a:cubicBezTo>
                <a:lnTo>
                  <a:pt x="3932485" y="3861132"/>
                </a:lnTo>
                <a:lnTo>
                  <a:pt x="3828487" y="3861132"/>
                </a:lnTo>
                <a:lnTo>
                  <a:pt x="3828487" y="4152547"/>
                </a:lnTo>
                <a:lnTo>
                  <a:pt x="3940169" y="4152547"/>
                </a:lnTo>
                <a:lnTo>
                  <a:pt x="3940169" y="4012602"/>
                </a:lnTo>
                <a:cubicBezTo>
                  <a:pt x="3940169" y="3986077"/>
                  <a:pt x="3944376" y="3967692"/>
                  <a:pt x="3952791" y="3957447"/>
                </a:cubicBezTo>
                <a:cubicBezTo>
                  <a:pt x="3961206" y="3947203"/>
                  <a:pt x="3972182" y="3942081"/>
                  <a:pt x="3985719" y="3942081"/>
                </a:cubicBezTo>
                <a:cubicBezTo>
                  <a:pt x="3997976" y="3942081"/>
                  <a:pt x="4007489" y="3945877"/>
                  <a:pt x="4014257" y="3953469"/>
                </a:cubicBezTo>
                <a:cubicBezTo>
                  <a:pt x="4021026" y="3961060"/>
                  <a:pt x="4024410" y="3974003"/>
                  <a:pt x="4024410" y="3992297"/>
                </a:cubicBezTo>
                <a:lnTo>
                  <a:pt x="4024410" y="4152547"/>
                </a:lnTo>
                <a:lnTo>
                  <a:pt x="4136641" y="4152547"/>
                </a:lnTo>
                <a:lnTo>
                  <a:pt x="4136641" y="3967326"/>
                </a:lnTo>
                <a:cubicBezTo>
                  <a:pt x="4136641" y="3928910"/>
                  <a:pt x="4127906" y="3900509"/>
                  <a:pt x="4110436" y="3882124"/>
                </a:cubicBezTo>
                <a:cubicBezTo>
                  <a:pt x="4092965" y="3863739"/>
                  <a:pt x="4068772" y="3854547"/>
                  <a:pt x="4037855" y="3854547"/>
                </a:cubicBezTo>
                <a:close/>
                <a:moveTo>
                  <a:pt x="3602719" y="3854547"/>
                </a:moveTo>
                <a:cubicBezTo>
                  <a:pt x="3581865" y="3854547"/>
                  <a:pt x="3562474" y="3856102"/>
                  <a:pt x="3544546" y="3859212"/>
                </a:cubicBezTo>
                <a:cubicBezTo>
                  <a:pt x="3526619" y="3862322"/>
                  <a:pt x="3512533" y="3866712"/>
                  <a:pt x="3502289" y="3872383"/>
                </a:cubicBezTo>
                <a:cubicBezTo>
                  <a:pt x="3488020" y="3880249"/>
                  <a:pt x="3477090" y="3889533"/>
                  <a:pt x="3469498" y="3900235"/>
                </a:cubicBezTo>
                <a:cubicBezTo>
                  <a:pt x="3461906" y="3910936"/>
                  <a:pt x="3456098" y="3925617"/>
                  <a:pt x="3452073" y="3944276"/>
                </a:cubicBezTo>
                <a:lnTo>
                  <a:pt x="3558815" y="3955527"/>
                </a:lnTo>
                <a:cubicBezTo>
                  <a:pt x="3563206" y="3942904"/>
                  <a:pt x="3568968" y="3934306"/>
                  <a:pt x="3576103" y="3929733"/>
                </a:cubicBezTo>
                <a:cubicBezTo>
                  <a:pt x="3585249" y="3923879"/>
                  <a:pt x="3598970" y="3920952"/>
                  <a:pt x="3617263" y="3920952"/>
                </a:cubicBezTo>
                <a:cubicBezTo>
                  <a:pt x="3631532" y="3920952"/>
                  <a:pt x="3641502" y="3923696"/>
                  <a:pt x="3647173" y="3929184"/>
                </a:cubicBezTo>
                <a:cubicBezTo>
                  <a:pt x="3652844" y="3934672"/>
                  <a:pt x="3655679" y="3944276"/>
                  <a:pt x="3655679" y="3957996"/>
                </a:cubicBezTo>
                <a:cubicBezTo>
                  <a:pt x="3641776" y="3963484"/>
                  <a:pt x="3628605" y="3967920"/>
                  <a:pt x="3616165" y="3971305"/>
                </a:cubicBezTo>
                <a:cubicBezTo>
                  <a:pt x="3603726" y="3974689"/>
                  <a:pt x="3576560" y="3980589"/>
                  <a:pt x="3534668" y="3989004"/>
                </a:cubicBezTo>
                <a:cubicBezTo>
                  <a:pt x="3499728" y="3995955"/>
                  <a:pt x="3475763" y="4006565"/>
                  <a:pt x="3462775" y="4020834"/>
                </a:cubicBezTo>
                <a:cubicBezTo>
                  <a:pt x="3449787" y="4035103"/>
                  <a:pt x="3443292" y="4053305"/>
                  <a:pt x="3443292" y="4075440"/>
                </a:cubicBezTo>
                <a:cubicBezTo>
                  <a:pt x="3443292" y="4099039"/>
                  <a:pt x="3452302" y="4118887"/>
                  <a:pt x="3470321" y="4134985"/>
                </a:cubicBezTo>
                <a:cubicBezTo>
                  <a:pt x="3488340" y="4151084"/>
                  <a:pt x="3514728" y="4159133"/>
                  <a:pt x="3549486" y="4159133"/>
                </a:cubicBezTo>
                <a:cubicBezTo>
                  <a:pt x="3575646" y="4159133"/>
                  <a:pt x="3598604" y="4155108"/>
                  <a:pt x="3618361" y="4147059"/>
                </a:cubicBezTo>
                <a:cubicBezTo>
                  <a:pt x="3632812" y="4141022"/>
                  <a:pt x="3647356" y="4130961"/>
                  <a:pt x="3661990" y="4116875"/>
                </a:cubicBezTo>
                <a:cubicBezTo>
                  <a:pt x="3663271" y="4125290"/>
                  <a:pt x="3664552" y="4131464"/>
                  <a:pt x="3665832" y="4135397"/>
                </a:cubicBezTo>
                <a:cubicBezTo>
                  <a:pt x="3667112" y="4139330"/>
                  <a:pt x="3669857" y="4145047"/>
                  <a:pt x="3674065" y="4152547"/>
                </a:cubicBezTo>
                <a:lnTo>
                  <a:pt x="3778886" y="4152547"/>
                </a:lnTo>
                <a:cubicBezTo>
                  <a:pt x="3773032" y="4140474"/>
                  <a:pt x="3769236" y="4130549"/>
                  <a:pt x="3767498" y="4122775"/>
                </a:cubicBezTo>
                <a:cubicBezTo>
                  <a:pt x="3765760" y="4115000"/>
                  <a:pt x="3764891" y="4104252"/>
                  <a:pt x="3764891" y="4090532"/>
                </a:cubicBezTo>
                <a:lnTo>
                  <a:pt x="3764891" y="3961838"/>
                </a:lnTo>
                <a:cubicBezTo>
                  <a:pt x="3764891" y="3948118"/>
                  <a:pt x="3762147" y="3933712"/>
                  <a:pt x="3756659" y="3918620"/>
                </a:cubicBezTo>
                <a:cubicBezTo>
                  <a:pt x="3751171" y="3903528"/>
                  <a:pt x="3743671" y="3891865"/>
                  <a:pt x="3734158" y="3883633"/>
                </a:cubicBezTo>
                <a:cubicBezTo>
                  <a:pt x="3720622" y="3871743"/>
                  <a:pt x="3703700" y="3863922"/>
                  <a:pt x="3683394" y="3860172"/>
                </a:cubicBezTo>
                <a:cubicBezTo>
                  <a:pt x="3663088" y="3856422"/>
                  <a:pt x="3636197" y="3854547"/>
                  <a:pt x="3602719" y="3854547"/>
                </a:cubicBezTo>
                <a:close/>
                <a:moveTo>
                  <a:pt x="3376278" y="3854547"/>
                </a:moveTo>
                <a:cubicBezTo>
                  <a:pt x="3360545" y="3854547"/>
                  <a:pt x="3347328" y="3858434"/>
                  <a:pt x="3336627" y="3866209"/>
                </a:cubicBezTo>
                <a:cubicBezTo>
                  <a:pt x="3325925" y="3873984"/>
                  <a:pt x="3315543" y="3888207"/>
                  <a:pt x="3305482" y="3908878"/>
                </a:cubicBezTo>
                <a:lnTo>
                  <a:pt x="3305482" y="3861132"/>
                </a:lnTo>
                <a:lnTo>
                  <a:pt x="3200935" y="3861132"/>
                </a:lnTo>
                <a:lnTo>
                  <a:pt x="3200935" y="4152547"/>
                </a:lnTo>
                <a:lnTo>
                  <a:pt x="3313165" y="4152547"/>
                </a:lnTo>
                <a:lnTo>
                  <a:pt x="3313165" y="4054860"/>
                </a:lnTo>
                <a:cubicBezTo>
                  <a:pt x="3313165" y="4008212"/>
                  <a:pt x="3318928" y="3976381"/>
                  <a:pt x="3330452" y="3959368"/>
                </a:cubicBezTo>
                <a:cubicBezTo>
                  <a:pt x="3338502" y="3947295"/>
                  <a:pt x="3349844" y="3941258"/>
                  <a:pt x="3364479" y="3941258"/>
                </a:cubicBezTo>
                <a:cubicBezTo>
                  <a:pt x="3372162" y="3941258"/>
                  <a:pt x="3382588" y="3944002"/>
                  <a:pt x="3395760" y="3949490"/>
                </a:cubicBezTo>
                <a:lnTo>
                  <a:pt x="3430335" y="3869913"/>
                </a:lnTo>
                <a:cubicBezTo>
                  <a:pt x="3410761" y="3859669"/>
                  <a:pt x="3392742" y="3854547"/>
                  <a:pt x="3376278" y="3854547"/>
                </a:cubicBezTo>
                <a:close/>
                <a:moveTo>
                  <a:pt x="2228106" y="3854547"/>
                </a:moveTo>
                <a:cubicBezTo>
                  <a:pt x="2205239" y="3854547"/>
                  <a:pt x="2185848" y="3858709"/>
                  <a:pt x="2169933" y="3867032"/>
                </a:cubicBezTo>
                <a:cubicBezTo>
                  <a:pt x="2154018" y="3875356"/>
                  <a:pt x="2138285" y="3889213"/>
                  <a:pt x="2122736" y="3908604"/>
                </a:cubicBezTo>
                <a:lnTo>
                  <a:pt x="2122736" y="3861132"/>
                </a:lnTo>
                <a:lnTo>
                  <a:pt x="2018737" y="3861132"/>
                </a:lnTo>
                <a:lnTo>
                  <a:pt x="2018737" y="4152547"/>
                </a:lnTo>
                <a:lnTo>
                  <a:pt x="2130419" y="4152547"/>
                </a:lnTo>
                <a:lnTo>
                  <a:pt x="2130419" y="4012602"/>
                </a:lnTo>
                <a:cubicBezTo>
                  <a:pt x="2130419" y="3986077"/>
                  <a:pt x="2134627" y="3967692"/>
                  <a:pt x="2143042" y="3957447"/>
                </a:cubicBezTo>
                <a:cubicBezTo>
                  <a:pt x="2151456" y="3947203"/>
                  <a:pt x="2162433" y="3942081"/>
                  <a:pt x="2175970" y="3942081"/>
                </a:cubicBezTo>
                <a:cubicBezTo>
                  <a:pt x="2188226" y="3942081"/>
                  <a:pt x="2197739" y="3945877"/>
                  <a:pt x="2204508" y="3953469"/>
                </a:cubicBezTo>
                <a:cubicBezTo>
                  <a:pt x="2211276" y="3961060"/>
                  <a:pt x="2214660" y="3974003"/>
                  <a:pt x="2214660" y="3992297"/>
                </a:cubicBezTo>
                <a:lnTo>
                  <a:pt x="2214660" y="4152547"/>
                </a:lnTo>
                <a:lnTo>
                  <a:pt x="2326891" y="4152547"/>
                </a:lnTo>
                <a:lnTo>
                  <a:pt x="2326891" y="3967326"/>
                </a:lnTo>
                <a:cubicBezTo>
                  <a:pt x="2326891" y="3928910"/>
                  <a:pt x="2318155" y="3900509"/>
                  <a:pt x="2300685" y="3882124"/>
                </a:cubicBezTo>
                <a:cubicBezTo>
                  <a:pt x="2283215" y="3863739"/>
                  <a:pt x="2259022" y="3854547"/>
                  <a:pt x="2228106" y="3854547"/>
                </a:cubicBezTo>
                <a:close/>
                <a:moveTo>
                  <a:pt x="1792970" y="3854547"/>
                </a:moveTo>
                <a:cubicBezTo>
                  <a:pt x="1772115" y="3854547"/>
                  <a:pt x="1752724" y="3856102"/>
                  <a:pt x="1734797" y="3859212"/>
                </a:cubicBezTo>
                <a:cubicBezTo>
                  <a:pt x="1716869" y="3862322"/>
                  <a:pt x="1702783" y="3866712"/>
                  <a:pt x="1692538" y="3872383"/>
                </a:cubicBezTo>
                <a:cubicBezTo>
                  <a:pt x="1678270" y="3880249"/>
                  <a:pt x="1667339" y="3889533"/>
                  <a:pt x="1659747" y="3900235"/>
                </a:cubicBezTo>
                <a:cubicBezTo>
                  <a:pt x="1652156" y="3910936"/>
                  <a:pt x="1646348" y="3925617"/>
                  <a:pt x="1642323" y="3944276"/>
                </a:cubicBezTo>
                <a:lnTo>
                  <a:pt x="1749066" y="3955527"/>
                </a:lnTo>
                <a:cubicBezTo>
                  <a:pt x="1753456" y="3942904"/>
                  <a:pt x="1759218" y="3934306"/>
                  <a:pt x="1766353" y="3929733"/>
                </a:cubicBezTo>
                <a:cubicBezTo>
                  <a:pt x="1775499" y="3923879"/>
                  <a:pt x="1789219" y="3920952"/>
                  <a:pt x="1807513" y="3920952"/>
                </a:cubicBezTo>
                <a:cubicBezTo>
                  <a:pt x="1821782" y="3920952"/>
                  <a:pt x="1831752" y="3923696"/>
                  <a:pt x="1837423" y="3929184"/>
                </a:cubicBezTo>
                <a:cubicBezTo>
                  <a:pt x="1843094" y="3934672"/>
                  <a:pt x="1845929" y="3944276"/>
                  <a:pt x="1845929" y="3957996"/>
                </a:cubicBezTo>
                <a:cubicBezTo>
                  <a:pt x="1832026" y="3963484"/>
                  <a:pt x="1818855" y="3967920"/>
                  <a:pt x="1806415" y="3971305"/>
                </a:cubicBezTo>
                <a:cubicBezTo>
                  <a:pt x="1793976" y="3974689"/>
                  <a:pt x="1766810" y="3980589"/>
                  <a:pt x="1724918" y="3989004"/>
                </a:cubicBezTo>
                <a:cubicBezTo>
                  <a:pt x="1689978" y="3995955"/>
                  <a:pt x="1666013" y="4006565"/>
                  <a:pt x="1653025" y="4020834"/>
                </a:cubicBezTo>
                <a:cubicBezTo>
                  <a:pt x="1640037" y="4035103"/>
                  <a:pt x="1633542" y="4053305"/>
                  <a:pt x="1633542" y="4075440"/>
                </a:cubicBezTo>
                <a:cubicBezTo>
                  <a:pt x="1633542" y="4099039"/>
                  <a:pt x="1642552" y="4118887"/>
                  <a:pt x="1660571" y="4134985"/>
                </a:cubicBezTo>
                <a:cubicBezTo>
                  <a:pt x="1678590" y="4151084"/>
                  <a:pt x="1704978" y="4159133"/>
                  <a:pt x="1739736" y="4159133"/>
                </a:cubicBezTo>
                <a:cubicBezTo>
                  <a:pt x="1765895" y="4159133"/>
                  <a:pt x="1788854" y="4155108"/>
                  <a:pt x="1808611" y="4147059"/>
                </a:cubicBezTo>
                <a:cubicBezTo>
                  <a:pt x="1823062" y="4141022"/>
                  <a:pt x="1837606" y="4130961"/>
                  <a:pt x="1852240" y="4116875"/>
                </a:cubicBezTo>
                <a:cubicBezTo>
                  <a:pt x="1853521" y="4125290"/>
                  <a:pt x="1854801" y="4131464"/>
                  <a:pt x="1856082" y="4135397"/>
                </a:cubicBezTo>
                <a:cubicBezTo>
                  <a:pt x="1857363" y="4139330"/>
                  <a:pt x="1860107" y="4145047"/>
                  <a:pt x="1864314" y="4152547"/>
                </a:cubicBezTo>
                <a:lnTo>
                  <a:pt x="1969135" y="4152547"/>
                </a:lnTo>
                <a:cubicBezTo>
                  <a:pt x="1963282" y="4140474"/>
                  <a:pt x="1959486" y="4130549"/>
                  <a:pt x="1957748" y="4122775"/>
                </a:cubicBezTo>
                <a:cubicBezTo>
                  <a:pt x="1956010" y="4115000"/>
                  <a:pt x="1955141" y="4104252"/>
                  <a:pt x="1955141" y="4090532"/>
                </a:cubicBezTo>
                <a:lnTo>
                  <a:pt x="1955141" y="3961838"/>
                </a:lnTo>
                <a:cubicBezTo>
                  <a:pt x="1955141" y="3948118"/>
                  <a:pt x="1952397" y="3933712"/>
                  <a:pt x="1946909" y="3918620"/>
                </a:cubicBezTo>
                <a:cubicBezTo>
                  <a:pt x="1941421" y="3903528"/>
                  <a:pt x="1933921" y="3891865"/>
                  <a:pt x="1924408" y="3883633"/>
                </a:cubicBezTo>
                <a:cubicBezTo>
                  <a:pt x="1910871" y="3871743"/>
                  <a:pt x="1893949" y="3863922"/>
                  <a:pt x="1873644" y="3860172"/>
                </a:cubicBezTo>
                <a:cubicBezTo>
                  <a:pt x="1853338" y="3856422"/>
                  <a:pt x="1826447" y="3854547"/>
                  <a:pt x="1792970" y="3854547"/>
                </a:cubicBezTo>
                <a:close/>
                <a:moveTo>
                  <a:pt x="9991710" y="3750274"/>
                </a:moveTo>
                <a:lnTo>
                  <a:pt x="9991710" y="4152547"/>
                </a:lnTo>
                <a:lnTo>
                  <a:pt x="10096257" y="4152547"/>
                </a:lnTo>
                <a:lnTo>
                  <a:pt x="10096257" y="4109466"/>
                </a:lnTo>
                <a:cubicBezTo>
                  <a:pt x="10110709" y="4127577"/>
                  <a:pt x="10124063" y="4139925"/>
                  <a:pt x="10136320" y="4146510"/>
                </a:cubicBezTo>
                <a:cubicBezTo>
                  <a:pt x="10152601" y="4154925"/>
                  <a:pt x="10170529" y="4159133"/>
                  <a:pt x="10190103" y="4159133"/>
                </a:cubicBezTo>
                <a:cubicBezTo>
                  <a:pt x="10212969" y="4159133"/>
                  <a:pt x="10233778" y="4153142"/>
                  <a:pt x="10252529" y="4141160"/>
                </a:cubicBezTo>
                <a:cubicBezTo>
                  <a:pt x="10271280" y="4129177"/>
                  <a:pt x="10285960" y="4111067"/>
                  <a:pt x="10296570" y="4086828"/>
                </a:cubicBezTo>
                <a:cubicBezTo>
                  <a:pt x="10307181" y="4062589"/>
                  <a:pt x="10312486" y="4034554"/>
                  <a:pt x="10312486" y="4002724"/>
                </a:cubicBezTo>
                <a:cubicBezTo>
                  <a:pt x="10312486" y="3954978"/>
                  <a:pt x="10300870" y="3918345"/>
                  <a:pt x="10277637" y="3892826"/>
                </a:cubicBezTo>
                <a:cubicBezTo>
                  <a:pt x="10254404" y="3867306"/>
                  <a:pt x="10225043" y="3854547"/>
                  <a:pt x="10189554" y="3854547"/>
                </a:cubicBezTo>
                <a:cubicBezTo>
                  <a:pt x="10172358" y="3854547"/>
                  <a:pt x="10156671" y="3857474"/>
                  <a:pt x="10142494" y="3863328"/>
                </a:cubicBezTo>
                <a:cubicBezTo>
                  <a:pt x="10128316" y="3869182"/>
                  <a:pt x="10115648" y="3877962"/>
                  <a:pt x="10104489" y="3889670"/>
                </a:cubicBezTo>
                <a:lnTo>
                  <a:pt x="10104489" y="3750274"/>
                </a:lnTo>
                <a:close/>
                <a:moveTo>
                  <a:pt x="8871327" y="3750274"/>
                </a:moveTo>
                <a:lnTo>
                  <a:pt x="8871327" y="3826283"/>
                </a:lnTo>
                <a:lnTo>
                  <a:pt x="8983009" y="3826283"/>
                </a:lnTo>
                <a:lnTo>
                  <a:pt x="8983009" y="3750274"/>
                </a:lnTo>
                <a:close/>
                <a:moveTo>
                  <a:pt x="8754292" y="3750274"/>
                </a:moveTo>
                <a:lnTo>
                  <a:pt x="8642336" y="3807624"/>
                </a:lnTo>
                <a:lnTo>
                  <a:pt x="8642336" y="3861132"/>
                </a:lnTo>
                <a:lnTo>
                  <a:pt x="8601176" y="3861132"/>
                </a:lnTo>
                <a:lnTo>
                  <a:pt x="8601176" y="3942904"/>
                </a:lnTo>
                <a:lnTo>
                  <a:pt x="8642336" y="3942904"/>
                </a:lnTo>
                <a:lnTo>
                  <a:pt x="8642336" y="4045402"/>
                </a:lnTo>
                <a:cubicBezTo>
                  <a:pt x="8642336" y="4077921"/>
                  <a:pt x="8645492" y="4101443"/>
                  <a:pt x="8651804" y="4115968"/>
                </a:cubicBezTo>
                <a:cubicBezTo>
                  <a:pt x="8658114" y="4130493"/>
                  <a:pt x="8667856" y="4141318"/>
                  <a:pt x="8681027" y="4148444"/>
                </a:cubicBezTo>
                <a:cubicBezTo>
                  <a:pt x="8694198" y="4155570"/>
                  <a:pt x="8714688" y="4159133"/>
                  <a:pt x="8742493" y="4159133"/>
                </a:cubicBezTo>
                <a:cubicBezTo>
                  <a:pt x="8766458" y="4159133"/>
                  <a:pt x="8792251" y="4156114"/>
                  <a:pt x="8819874" y="4150078"/>
                </a:cubicBezTo>
                <a:lnTo>
                  <a:pt x="8811642" y="4072984"/>
                </a:lnTo>
                <a:cubicBezTo>
                  <a:pt x="8796825" y="4077731"/>
                  <a:pt x="8785300" y="4080105"/>
                  <a:pt x="8777068" y="4080105"/>
                </a:cubicBezTo>
                <a:cubicBezTo>
                  <a:pt x="8767922" y="4080105"/>
                  <a:pt x="8761518" y="4077001"/>
                  <a:pt x="8757860" y="4070793"/>
                </a:cubicBezTo>
                <a:cubicBezTo>
                  <a:pt x="8755482" y="4066777"/>
                  <a:pt x="8754292" y="4058562"/>
                  <a:pt x="8754292" y="4046148"/>
                </a:cubicBezTo>
                <a:lnTo>
                  <a:pt x="8754292" y="3942904"/>
                </a:lnTo>
                <a:lnTo>
                  <a:pt x="8815758" y="3942904"/>
                </a:lnTo>
                <a:lnTo>
                  <a:pt x="8815758" y="3861132"/>
                </a:lnTo>
                <a:lnTo>
                  <a:pt x="8754292" y="3861132"/>
                </a:lnTo>
                <a:close/>
                <a:moveTo>
                  <a:pt x="7185402" y="3750274"/>
                </a:moveTo>
                <a:lnTo>
                  <a:pt x="7185402" y="3826283"/>
                </a:lnTo>
                <a:lnTo>
                  <a:pt x="7297084" y="3826283"/>
                </a:lnTo>
                <a:lnTo>
                  <a:pt x="7297084" y="3750274"/>
                </a:lnTo>
                <a:close/>
                <a:moveTo>
                  <a:pt x="3086919" y="3750274"/>
                </a:moveTo>
                <a:lnTo>
                  <a:pt x="2974963" y="3807624"/>
                </a:lnTo>
                <a:lnTo>
                  <a:pt x="2974963" y="3861132"/>
                </a:lnTo>
                <a:lnTo>
                  <a:pt x="2933802" y="3861132"/>
                </a:lnTo>
                <a:lnTo>
                  <a:pt x="2933802" y="3942904"/>
                </a:lnTo>
                <a:lnTo>
                  <a:pt x="2974963" y="3942904"/>
                </a:lnTo>
                <a:lnTo>
                  <a:pt x="2974963" y="4045402"/>
                </a:lnTo>
                <a:cubicBezTo>
                  <a:pt x="2974963" y="4077921"/>
                  <a:pt x="2978119" y="4101443"/>
                  <a:pt x="2984430" y="4115968"/>
                </a:cubicBezTo>
                <a:cubicBezTo>
                  <a:pt x="2990740" y="4130493"/>
                  <a:pt x="3000482" y="4141318"/>
                  <a:pt x="3013653" y="4148444"/>
                </a:cubicBezTo>
                <a:cubicBezTo>
                  <a:pt x="3026825" y="4155570"/>
                  <a:pt x="3047313" y="4159133"/>
                  <a:pt x="3075119" y="4159133"/>
                </a:cubicBezTo>
                <a:cubicBezTo>
                  <a:pt x="3099084" y="4159133"/>
                  <a:pt x="3124878" y="4156114"/>
                  <a:pt x="3152501" y="4150078"/>
                </a:cubicBezTo>
                <a:lnTo>
                  <a:pt x="3144269" y="4072984"/>
                </a:lnTo>
                <a:cubicBezTo>
                  <a:pt x="3129451" y="4077731"/>
                  <a:pt x="3117926" y="4080105"/>
                  <a:pt x="3109694" y="4080105"/>
                </a:cubicBezTo>
                <a:cubicBezTo>
                  <a:pt x="3100547" y="4080105"/>
                  <a:pt x="3094145" y="4077001"/>
                  <a:pt x="3090485" y="4070793"/>
                </a:cubicBezTo>
                <a:cubicBezTo>
                  <a:pt x="3088108" y="4066777"/>
                  <a:pt x="3086919" y="4058562"/>
                  <a:pt x="3086919" y="4046148"/>
                </a:cubicBezTo>
                <a:lnTo>
                  <a:pt x="3086919" y="3942904"/>
                </a:lnTo>
                <a:lnTo>
                  <a:pt x="3148385" y="3942904"/>
                </a:lnTo>
                <a:lnTo>
                  <a:pt x="3148385" y="3861132"/>
                </a:lnTo>
                <a:lnTo>
                  <a:pt x="3086919" y="3861132"/>
                </a:lnTo>
                <a:close/>
                <a:moveTo>
                  <a:pt x="2584214" y="3750274"/>
                </a:moveTo>
                <a:lnTo>
                  <a:pt x="2584214" y="3889670"/>
                </a:lnTo>
                <a:cubicBezTo>
                  <a:pt x="2573238" y="3877962"/>
                  <a:pt x="2560662" y="3869182"/>
                  <a:pt x="2546484" y="3863328"/>
                </a:cubicBezTo>
                <a:cubicBezTo>
                  <a:pt x="2532306" y="3857474"/>
                  <a:pt x="2516529" y="3854547"/>
                  <a:pt x="2499150" y="3854547"/>
                </a:cubicBezTo>
                <a:cubicBezTo>
                  <a:pt x="2463477" y="3854547"/>
                  <a:pt x="2434071" y="3867352"/>
                  <a:pt x="2410930" y="3892963"/>
                </a:cubicBezTo>
                <a:cubicBezTo>
                  <a:pt x="2387788" y="3918574"/>
                  <a:pt x="2376218" y="3955527"/>
                  <a:pt x="2376218" y="4003821"/>
                </a:cubicBezTo>
                <a:cubicBezTo>
                  <a:pt x="2376218" y="4046994"/>
                  <a:pt x="2386691" y="4083672"/>
                  <a:pt x="2407637" y="4113857"/>
                </a:cubicBezTo>
                <a:cubicBezTo>
                  <a:pt x="2428582" y="4144041"/>
                  <a:pt x="2458904" y="4159133"/>
                  <a:pt x="2498601" y="4159133"/>
                </a:cubicBezTo>
                <a:cubicBezTo>
                  <a:pt x="2518358" y="4159133"/>
                  <a:pt x="2536285" y="4154925"/>
                  <a:pt x="2552384" y="4146510"/>
                </a:cubicBezTo>
                <a:cubicBezTo>
                  <a:pt x="2564457" y="4140108"/>
                  <a:pt x="2577811" y="4127760"/>
                  <a:pt x="2592446" y="4109466"/>
                </a:cubicBezTo>
                <a:lnTo>
                  <a:pt x="2592446" y="4152547"/>
                </a:lnTo>
                <a:lnTo>
                  <a:pt x="2696994" y="4152547"/>
                </a:lnTo>
                <a:lnTo>
                  <a:pt x="2696994" y="3750274"/>
                </a:lnTo>
                <a:close/>
                <a:moveTo>
                  <a:pt x="6219783" y="3269843"/>
                </a:moveTo>
                <a:cubicBezTo>
                  <a:pt x="6232954" y="3269843"/>
                  <a:pt x="6244113" y="3275377"/>
                  <a:pt x="6253260" y="3286444"/>
                </a:cubicBezTo>
                <a:cubicBezTo>
                  <a:pt x="6262406" y="3297512"/>
                  <a:pt x="6266980" y="3314845"/>
                  <a:pt x="6266980" y="3338444"/>
                </a:cubicBezTo>
                <a:cubicBezTo>
                  <a:pt x="6266980" y="3364054"/>
                  <a:pt x="6262589" y="3382210"/>
                  <a:pt x="6253808" y="3392912"/>
                </a:cubicBezTo>
                <a:cubicBezTo>
                  <a:pt x="6245028" y="3403614"/>
                  <a:pt x="6234143" y="3408965"/>
                  <a:pt x="6221155" y="3408965"/>
                </a:cubicBezTo>
                <a:cubicBezTo>
                  <a:pt x="6206337" y="3408965"/>
                  <a:pt x="6194080" y="3403385"/>
                  <a:pt x="6184385" y="3392226"/>
                </a:cubicBezTo>
                <a:cubicBezTo>
                  <a:pt x="6174689" y="3381067"/>
                  <a:pt x="6169842" y="3363963"/>
                  <a:pt x="6169842" y="3340913"/>
                </a:cubicBezTo>
                <a:cubicBezTo>
                  <a:pt x="6169842" y="3315851"/>
                  <a:pt x="6174598" y="3297740"/>
                  <a:pt x="6184110" y="3286582"/>
                </a:cubicBezTo>
                <a:cubicBezTo>
                  <a:pt x="6193623" y="3275423"/>
                  <a:pt x="6205514" y="3269843"/>
                  <a:pt x="6219783" y="3269843"/>
                </a:cubicBezTo>
                <a:close/>
                <a:moveTo>
                  <a:pt x="6840475" y="3264629"/>
                </a:moveTo>
                <a:cubicBezTo>
                  <a:pt x="6855841" y="3264629"/>
                  <a:pt x="6868738" y="3270803"/>
                  <a:pt x="6879165" y="3283152"/>
                </a:cubicBezTo>
                <a:cubicBezTo>
                  <a:pt x="6889593" y="3295500"/>
                  <a:pt x="6894806" y="3314296"/>
                  <a:pt x="6894806" y="3339541"/>
                </a:cubicBezTo>
                <a:cubicBezTo>
                  <a:pt x="6894806" y="3366615"/>
                  <a:pt x="6889638" y="3386281"/>
                  <a:pt x="6879303" y="3398538"/>
                </a:cubicBezTo>
                <a:cubicBezTo>
                  <a:pt x="6868967" y="3410794"/>
                  <a:pt x="6855749" y="3416922"/>
                  <a:pt x="6839651" y="3416922"/>
                </a:cubicBezTo>
                <a:cubicBezTo>
                  <a:pt x="6823736" y="3416922"/>
                  <a:pt x="6810520" y="3410702"/>
                  <a:pt x="6800000" y="3398263"/>
                </a:cubicBezTo>
                <a:cubicBezTo>
                  <a:pt x="6789481" y="3385823"/>
                  <a:pt x="6784222" y="3366615"/>
                  <a:pt x="6784222" y="3340639"/>
                </a:cubicBezTo>
                <a:cubicBezTo>
                  <a:pt x="6784222" y="3315028"/>
                  <a:pt x="6789528" y="3295957"/>
                  <a:pt x="6800138" y="3283426"/>
                </a:cubicBezTo>
                <a:cubicBezTo>
                  <a:pt x="6810747" y="3270895"/>
                  <a:pt x="6824193" y="3264629"/>
                  <a:pt x="6840475" y="3264629"/>
                </a:cubicBezTo>
                <a:close/>
                <a:moveTo>
                  <a:pt x="8765348" y="3253928"/>
                </a:moveTo>
                <a:cubicBezTo>
                  <a:pt x="8780714" y="3253928"/>
                  <a:pt x="8793108" y="3258592"/>
                  <a:pt x="8802529" y="3267922"/>
                </a:cubicBezTo>
                <a:cubicBezTo>
                  <a:pt x="8811950" y="3277252"/>
                  <a:pt x="8817758" y="3292710"/>
                  <a:pt x="8819954" y="3314296"/>
                </a:cubicBezTo>
                <a:lnTo>
                  <a:pt x="8709918" y="3314296"/>
                </a:lnTo>
                <a:cubicBezTo>
                  <a:pt x="8711748" y="3296917"/>
                  <a:pt x="8716047" y="3283837"/>
                  <a:pt x="8722816" y="3275057"/>
                </a:cubicBezTo>
                <a:cubicBezTo>
                  <a:pt x="8733425" y="3260971"/>
                  <a:pt x="8747604" y="3253928"/>
                  <a:pt x="8765348" y="3253928"/>
                </a:cubicBezTo>
                <a:close/>
                <a:moveTo>
                  <a:pt x="7517573" y="3253928"/>
                </a:moveTo>
                <a:cubicBezTo>
                  <a:pt x="7532939" y="3253928"/>
                  <a:pt x="7545333" y="3258592"/>
                  <a:pt x="7554754" y="3267922"/>
                </a:cubicBezTo>
                <a:cubicBezTo>
                  <a:pt x="7564175" y="3277252"/>
                  <a:pt x="7569984" y="3292710"/>
                  <a:pt x="7572179" y="3314296"/>
                </a:cubicBezTo>
                <a:lnTo>
                  <a:pt x="7462144" y="3314296"/>
                </a:lnTo>
                <a:cubicBezTo>
                  <a:pt x="7463973" y="3296917"/>
                  <a:pt x="7468272" y="3283837"/>
                  <a:pt x="7475041" y="3275057"/>
                </a:cubicBezTo>
                <a:cubicBezTo>
                  <a:pt x="7485651" y="3260971"/>
                  <a:pt x="7499828" y="3253928"/>
                  <a:pt x="7517573" y="3253928"/>
                </a:cubicBezTo>
                <a:close/>
                <a:moveTo>
                  <a:pt x="4345748" y="3253928"/>
                </a:moveTo>
                <a:cubicBezTo>
                  <a:pt x="4361115" y="3253928"/>
                  <a:pt x="4373508" y="3258592"/>
                  <a:pt x="4382930" y="3267922"/>
                </a:cubicBezTo>
                <a:cubicBezTo>
                  <a:pt x="4392351" y="3277252"/>
                  <a:pt x="4398159" y="3292710"/>
                  <a:pt x="4400354" y="3314296"/>
                </a:cubicBezTo>
                <a:lnTo>
                  <a:pt x="4290319" y="3314296"/>
                </a:lnTo>
                <a:cubicBezTo>
                  <a:pt x="4292148" y="3296917"/>
                  <a:pt x="4296447" y="3283837"/>
                  <a:pt x="4303216" y="3275057"/>
                </a:cubicBezTo>
                <a:cubicBezTo>
                  <a:pt x="4313826" y="3260971"/>
                  <a:pt x="4328004" y="3253928"/>
                  <a:pt x="4345748" y="3253928"/>
                </a:cubicBezTo>
                <a:close/>
                <a:moveTo>
                  <a:pt x="10378156" y="3194383"/>
                </a:moveTo>
                <a:lnTo>
                  <a:pt x="10500445" y="3485746"/>
                </a:lnTo>
                <a:cubicBezTo>
                  <a:pt x="10494780" y="3501315"/>
                  <a:pt x="10487881" y="3512122"/>
                  <a:pt x="10479747" y="3518166"/>
                </a:cubicBezTo>
                <a:cubicBezTo>
                  <a:pt x="10471614" y="3524210"/>
                  <a:pt x="10460967" y="3527232"/>
                  <a:pt x="10447807" y="3527232"/>
                </a:cubicBezTo>
                <a:cubicBezTo>
                  <a:pt x="10428068" y="3527232"/>
                  <a:pt x="10410155" y="3524671"/>
                  <a:pt x="10394071" y="3519549"/>
                </a:cubicBezTo>
                <a:lnTo>
                  <a:pt x="10402844" y="3597479"/>
                </a:lnTo>
                <a:cubicBezTo>
                  <a:pt x="10436489" y="3601869"/>
                  <a:pt x="10461359" y="3604064"/>
                  <a:pt x="10477451" y="3604064"/>
                </a:cubicBezTo>
                <a:cubicBezTo>
                  <a:pt x="10517131" y="3604064"/>
                  <a:pt x="10546662" y="3595276"/>
                  <a:pt x="10566045" y="3577700"/>
                </a:cubicBezTo>
                <a:cubicBezTo>
                  <a:pt x="10579758" y="3565252"/>
                  <a:pt x="10593198" y="3541271"/>
                  <a:pt x="10606364" y="3505756"/>
                </a:cubicBezTo>
                <a:lnTo>
                  <a:pt x="10721981" y="3194383"/>
                </a:lnTo>
                <a:lnTo>
                  <a:pt x="10611929" y="3194383"/>
                </a:lnTo>
                <a:lnTo>
                  <a:pt x="10556106" y="3388385"/>
                </a:lnTo>
                <a:lnTo>
                  <a:pt x="10495999" y="3194383"/>
                </a:lnTo>
                <a:close/>
                <a:moveTo>
                  <a:pt x="9976227" y="3194383"/>
                </a:moveTo>
                <a:lnTo>
                  <a:pt x="9976227" y="3485797"/>
                </a:lnTo>
                <a:lnTo>
                  <a:pt x="10087909" y="3485797"/>
                </a:lnTo>
                <a:lnTo>
                  <a:pt x="10087909" y="3194383"/>
                </a:lnTo>
                <a:close/>
                <a:moveTo>
                  <a:pt x="9351888" y="3194383"/>
                </a:moveTo>
                <a:lnTo>
                  <a:pt x="9351888" y="3379878"/>
                </a:lnTo>
                <a:cubicBezTo>
                  <a:pt x="9351888" y="3418111"/>
                  <a:pt x="9360624" y="3446420"/>
                  <a:pt x="9378094" y="3464805"/>
                </a:cubicBezTo>
                <a:cubicBezTo>
                  <a:pt x="9395564" y="3483190"/>
                  <a:pt x="9419666" y="3492383"/>
                  <a:pt x="9450399" y="3492383"/>
                </a:cubicBezTo>
                <a:cubicBezTo>
                  <a:pt x="9473448" y="3492383"/>
                  <a:pt x="9492886" y="3488267"/>
                  <a:pt x="9508709" y="3480035"/>
                </a:cubicBezTo>
                <a:cubicBezTo>
                  <a:pt x="9524532" y="3471803"/>
                  <a:pt x="9540220" y="3457991"/>
                  <a:pt x="9555769" y="3438600"/>
                </a:cubicBezTo>
                <a:lnTo>
                  <a:pt x="9555769" y="3485797"/>
                </a:lnTo>
                <a:lnTo>
                  <a:pt x="9660042" y="3485797"/>
                </a:lnTo>
                <a:lnTo>
                  <a:pt x="9660042" y="3194383"/>
                </a:lnTo>
                <a:lnTo>
                  <a:pt x="9548360" y="3194383"/>
                </a:lnTo>
                <a:lnTo>
                  <a:pt x="9548360" y="3334602"/>
                </a:lnTo>
                <a:cubicBezTo>
                  <a:pt x="9548360" y="3361127"/>
                  <a:pt x="9544107" y="3379512"/>
                  <a:pt x="9535600" y="3389756"/>
                </a:cubicBezTo>
                <a:cubicBezTo>
                  <a:pt x="9527094" y="3400001"/>
                  <a:pt x="9516164" y="3405123"/>
                  <a:pt x="9502810" y="3405123"/>
                </a:cubicBezTo>
                <a:cubicBezTo>
                  <a:pt x="9490554" y="3405123"/>
                  <a:pt x="9481040" y="3401281"/>
                  <a:pt x="9474272" y="3393598"/>
                </a:cubicBezTo>
                <a:cubicBezTo>
                  <a:pt x="9467504" y="3385915"/>
                  <a:pt x="9464119" y="3372927"/>
                  <a:pt x="9464119" y="3354633"/>
                </a:cubicBezTo>
                <a:lnTo>
                  <a:pt x="9464119" y="3194383"/>
                </a:lnTo>
                <a:close/>
                <a:moveTo>
                  <a:pt x="7005483" y="3194383"/>
                </a:moveTo>
                <a:lnTo>
                  <a:pt x="7126675" y="3485797"/>
                </a:lnTo>
                <a:lnTo>
                  <a:pt x="7225730" y="3485797"/>
                </a:lnTo>
                <a:lnTo>
                  <a:pt x="7349583" y="3194383"/>
                </a:lnTo>
                <a:lnTo>
                  <a:pt x="7236881" y="3194383"/>
                </a:lnTo>
                <a:lnTo>
                  <a:pt x="7178219" y="3379055"/>
                </a:lnTo>
                <a:lnTo>
                  <a:pt x="7121684" y="3194383"/>
                </a:lnTo>
                <a:close/>
                <a:moveTo>
                  <a:pt x="5308978" y="3194383"/>
                </a:moveTo>
                <a:lnTo>
                  <a:pt x="5308978" y="3485797"/>
                </a:lnTo>
                <a:lnTo>
                  <a:pt x="5420659" y="3485797"/>
                </a:lnTo>
                <a:lnTo>
                  <a:pt x="5420659" y="3194383"/>
                </a:lnTo>
                <a:close/>
                <a:moveTo>
                  <a:pt x="3224882" y="3194383"/>
                </a:moveTo>
                <a:lnTo>
                  <a:pt x="3347171" y="3485746"/>
                </a:lnTo>
                <a:cubicBezTo>
                  <a:pt x="3341506" y="3501315"/>
                  <a:pt x="3334606" y="3512122"/>
                  <a:pt x="3326473" y="3518166"/>
                </a:cubicBezTo>
                <a:cubicBezTo>
                  <a:pt x="3318340" y="3524210"/>
                  <a:pt x="3307693" y="3527232"/>
                  <a:pt x="3294533" y="3527232"/>
                </a:cubicBezTo>
                <a:cubicBezTo>
                  <a:pt x="3274793" y="3527232"/>
                  <a:pt x="3256882" y="3524671"/>
                  <a:pt x="3240798" y="3519549"/>
                </a:cubicBezTo>
                <a:lnTo>
                  <a:pt x="3249570" y="3597479"/>
                </a:lnTo>
                <a:cubicBezTo>
                  <a:pt x="3283216" y="3601869"/>
                  <a:pt x="3308085" y="3604064"/>
                  <a:pt x="3324177" y="3604064"/>
                </a:cubicBezTo>
                <a:cubicBezTo>
                  <a:pt x="3363857" y="3604064"/>
                  <a:pt x="3393388" y="3595276"/>
                  <a:pt x="3412771" y="3577700"/>
                </a:cubicBezTo>
                <a:cubicBezTo>
                  <a:pt x="3426485" y="3565252"/>
                  <a:pt x="3439925" y="3541271"/>
                  <a:pt x="3453090" y="3505756"/>
                </a:cubicBezTo>
                <a:lnTo>
                  <a:pt x="3568708" y="3194383"/>
                </a:lnTo>
                <a:lnTo>
                  <a:pt x="3458656" y="3194383"/>
                </a:lnTo>
                <a:lnTo>
                  <a:pt x="3402832" y="3388385"/>
                </a:lnTo>
                <a:lnTo>
                  <a:pt x="3342725" y="3194383"/>
                </a:lnTo>
                <a:close/>
                <a:moveTo>
                  <a:pt x="2112889" y="3194383"/>
                </a:moveTo>
                <a:lnTo>
                  <a:pt x="2112889" y="3379878"/>
                </a:lnTo>
                <a:cubicBezTo>
                  <a:pt x="2112889" y="3418111"/>
                  <a:pt x="2121624" y="3446420"/>
                  <a:pt x="2139095" y="3464805"/>
                </a:cubicBezTo>
                <a:cubicBezTo>
                  <a:pt x="2156565" y="3483190"/>
                  <a:pt x="2180667" y="3492383"/>
                  <a:pt x="2211400" y="3492383"/>
                </a:cubicBezTo>
                <a:cubicBezTo>
                  <a:pt x="2234450" y="3492383"/>
                  <a:pt x="2253886" y="3488267"/>
                  <a:pt x="2269710" y="3480035"/>
                </a:cubicBezTo>
                <a:cubicBezTo>
                  <a:pt x="2285534" y="3471803"/>
                  <a:pt x="2301221" y="3457991"/>
                  <a:pt x="2316771" y="3438600"/>
                </a:cubicBezTo>
                <a:lnTo>
                  <a:pt x="2316771" y="3485797"/>
                </a:lnTo>
                <a:lnTo>
                  <a:pt x="2421043" y="3485797"/>
                </a:lnTo>
                <a:lnTo>
                  <a:pt x="2421043" y="3194383"/>
                </a:lnTo>
                <a:lnTo>
                  <a:pt x="2309361" y="3194383"/>
                </a:lnTo>
                <a:lnTo>
                  <a:pt x="2309361" y="3334602"/>
                </a:lnTo>
                <a:cubicBezTo>
                  <a:pt x="2309361" y="3361127"/>
                  <a:pt x="2305108" y="3379512"/>
                  <a:pt x="2296602" y="3389756"/>
                </a:cubicBezTo>
                <a:cubicBezTo>
                  <a:pt x="2288095" y="3400001"/>
                  <a:pt x="2277165" y="3405123"/>
                  <a:pt x="2263811" y="3405123"/>
                </a:cubicBezTo>
                <a:cubicBezTo>
                  <a:pt x="2251554" y="3405123"/>
                  <a:pt x="2242041" y="3401281"/>
                  <a:pt x="2235273" y="3393598"/>
                </a:cubicBezTo>
                <a:cubicBezTo>
                  <a:pt x="2228504" y="3385915"/>
                  <a:pt x="2225120" y="3372927"/>
                  <a:pt x="2225120" y="3354633"/>
                </a:cubicBezTo>
                <a:lnTo>
                  <a:pt x="2225120" y="3194383"/>
                </a:lnTo>
                <a:close/>
                <a:moveTo>
                  <a:pt x="9900902" y="3187797"/>
                </a:moveTo>
                <a:cubicBezTo>
                  <a:pt x="9885170" y="3187797"/>
                  <a:pt x="9871952" y="3191684"/>
                  <a:pt x="9861250" y="3199459"/>
                </a:cubicBezTo>
                <a:cubicBezTo>
                  <a:pt x="9850549" y="3207234"/>
                  <a:pt x="9840168" y="3221457"/>
                  <a:pt x="9830106" y="3242129"/>
                </a:cubicBezTo>
                <a:lnTo>
                  <a:pt x="9830106" y="3194383"/>
                </a:lnTo>
                <a:lnTo>
                  <a:pt x="9725559" y="3194383"/>
                </a:lnTo>
                <a:lnTo>
                  <a:pt x="9725559" y="3485797"/>
                </a:lnTo>
                <a:lnTo>
                  <a:pt x="9837789" y="3485797"/>
                </a:lnTo>
                <a:lnTo>
                  <a:pt x="9837789" y="3388110"/>
                </a:lnTo>
                <a:cubicBezTo>
                  <a:pt x="9837789" y="3341462"/>
                  <a:pt x="9843552" y="3309631"/>
                  <a:pt x="9855076" y="3292618"/>
                </a:cubicBezTo>
                <a:cubicBezTo>
                  <a:pt x="9863126" y="3280545"/>
                  <a:pt x="9874468" y="3274508"/>
                  <a:pt x="9889102" y="3274508"/>
                </a:cubicBezTo>
                <a:cubicBezTo>
                  <a:pt x="9896786" y="3274508"/>
                  <a:pt x="9907213" y="3277252"/>
                  <a:pt x="9920384" y="3282740"/>
                </a:cubicBezTo>
                <a:lnTo>
                  <a:pt x="9954959" y="3203163"/>
                </a:lnTo>
                <a:cubicBezTo>
                  <a:pt x="9935385" y="3192919"/>
                  <a:pt x="9917366" y="3187797"/>
                  <a:pt x="9900902" y="3187797"/>
                </a:cubicBezTo>
                <a:close/>
                <a:moveTo>
                  <a:pt x="9137920" y="3187797"/>
                </a:moveTo>
                <a:cubicBezTo>
                  <a:pt x="9103894" y="3187797"/>
                  <a:pt x="9075996" y="3192274"/>
                  <a:pt x="9054228" y="3201230"/>
                </a:cubicBezTo>
                <a:cubicBezTo>
                  <a:pt x="9040508" y="3206895"/>
                  <a:pt x="9027153" y="3215531"/>
                  <a:pt x="9014165" y="3227137"/>
                </a:cubicBezTo>
                <a:cubicBezTo>
                  <a:pt x="9001177" y="3238744"/>
                  <a:pt x="8990932" y="3251857"/>
                  <a:pt x="8983432" y="3266477"/>
                </a:cubicBezTo>
                <a:cubicBezTo>
                  <a:pt x="8973188" y="3286400"/>
                  <a:pt x="8968066" y="3311349"/>
                  <a:pt x="8968066" y="3341325"/>
                </a:cubicBezTo>
                <a:cubicBezTo>
                  <a:pt x="8968066" y="3370020"/>
                  <a:pt x="8972273" y="3393049"/>
                  <a:pt x="8980688" y="3410412"/>
                </a:cubicBezTo>
                <a:cubicBezTo>
                  <a:pt x="8989103" y="3427775"/>
                  <a:pt x="9000720" y="3442899"/>
                  <a:pt x="9015537" y="3455784"/>
                </a:cubicBezTo>
                <a:cubicBezTo>
                  <a:pt x="9030354" y="3468670"/>
                  <a:pt x="9048054" y="3477991"/>
                  <a:pt x="9068634" y="3483748"/>
                </a:cubicBezTo>
                <a:cubicBezTo>
                  <a:pt x="9089214" y="3489504"/>
                  <a:pt x="9114962" y="3492383"/>
                  <a:pt x="9145878" y="3492383"/>
                </a:cubicBezTo>
                <a:cubicBezTo>
                  <a:pt x="9177892" y="3492383"/>
                  <a:pt x="9204280" y="3487901"/>
                  <a:pt x="9225043" y="3478937"/>
                </a:cubicBezTo>
                <a:cubicBezTo>
                  <a:pt x="9245806" y="3469973"/>
                  <a:pt x="9262864" y="3457397"/>
                  <a:pt x="9276219" y="3441207"/>
                </a:cubicBezTo>
                <a:cubicBezTo>
                  <a:pt x="9289573" y="3425017"/>
                  <a:pt x="9299178" y="3405855"/>
                  <a:pt x="9305031" y="3383720"/>
                </a:cubicBezTo>
                <a:lnTo>
                  <a:pt x="9198838" y="3371646"/>
                </a:lnTo>
                <a:cubicBezTo>
                  <a:pt x="9193898" y="3387196"/>
                  <a:pt x="9186444" y="3398720"/>
                  <a:pt x="9176474" y="3406221"/>
                </a:cubicBezTo>
                <a:cubicBezTo>
                  <a:pt x="9166504" y="3413721"/>
                  <a:pt x="9154201" y="3417471"/>
                  <a:pt x="9139566" y="3417471"/>
                </a:cubicBezTo>
                <a:cubicBezTo>
                  <a:pt x="9122005" y="3417471"/>
                  <a:pt x="9107553" y="3411263"/>
                  <a:pt x="9096211" y="3398846"/>
                </a:cubicBezTo>
                <a:cubicBezTo>
                  <a:pt x="9084870" y="3386429"/>
                  <a:pt x="9079198" y="3368260"/>
                  <a:pt x="9079198" y="3344339"/>
                </a:cubicBezTo>
                <a:cubicBezTo>
                  <a:pt x="9079198" y="3317493"/>
                  <a:pt x="9084915" y="3297451"/>
                  <a:pt x="9096348" y="3284213"/>
                </a:cubicBezTo>
                <a:cubicBezTo>
                  <a:pt x="9107782" y="3270974"/>
                  <a:pt x="9122737" y="3264355"/>
                  <a:pt x="9141213" y="3264355"/>
                </a:cubicBezTo>
                <a:cubicBezTo>
                  <a:pt x="9155848" y="3264355"/>
                  <a:pt x="9167510" y="3267511"/>
                  <a:pt x="9176200" y="3273822"/>
                </a:cubicBezTo>
                <a:cubicBezTo>
                  <a:pt x="9184889" y="3280133"/>
                  <a:pt x="9190880" y="3289508"/>
                  <a:pt x="9194172" y="3301948"/>
                </a:cubicBezTo>
                <a:lnTo>
                  <a:pt x="9299268" y="3287953"/>
                </a:lnTo>
                <a:cubicBezTo>
                  <a:pt x="9289207" y="3255208"/>
                  <a:pt x="9271691" y="3230329"/>
                  <a:pt x="9246720" y="3213316"/>
                </a:cubicBezTo>
                <a:cubicBezTo>
                  <a:pt x="9221750" y="3196303"/>
                  <a:pt x="9185483" y="3187797"/>
                  <a:pt x="9137920" y="3187797"/>
                </a:cubicBezTo>
                <a:close/>
                <a:moveTo>
                  <a:pt x="8760683" y="3187797"/>
                </a:moveTo>
                <a:cubicBezTo>
                  <a:pt x="8709278" y="3187797"/>
                  <a:pt x="8668987" y="3201883"/>
                  <a:pt x="8639809" y="3230055"/>
                </a:cubicBezTo>
                <a:cubicBezTo>
                  <a:pt x="8610630" y="3258227"/>
                  <a:pt x="8596042" y="3295088"/>
                  <a:pt x="8596042" y="3340639"/>
                </a:cubicBezTo>
                <a:cubicBezTo>
                  <a:pt x="8596042" y="3372652"/>
                  <a:pt x="8603314" y="3400504"/>
                  <a:pt x="8617856" y="3424194"/>
                </a:cubicBezTo>
                <a:cubicBezTo>
                  <a:pt x="8632400" y="3447884"/>
                  <a:pt x="8650740" y="3465171"/>
                  <a:pt x="8672874" y="3476056"/>
                </a:cubicBezTo>
                <a:cubicBezTo>
                  <a:pt x="8695009" y="3486941"/>
                  <a:pt x="8725377" y="3492383"/>
                  <a:pt x="8763976" y="3492383"/>
                </a:cubicBezTo>
                <a:cubicBezTo>
                  <a:pt x="8808428" y="3492383"/>
                  <a:pt x="8842546" y="3486026"/>
                  <a:pt x="8866328" y="3473312"/>
                </a:cubicBezTo>
                <a:cubicBezTo>
                  <a:pt x="8890108" y="3460598"/>
                  <a:pt x="8910414" y="3439606"/>
                  <a:pt x="8927244" y="3410337"/>
                </a:cubicBezTo>
                <a:lnTo>
                  <a:pt x="8817210" y="3400184"/>
                </a:lnTo>
                <a:cubicBezTo>
                  <a:pt x="8810258" y="3408965"/>
                  <a:pt x="8803764" y="3415093"/>
                  <a:pt x="8797727" y="3418569"/>
                </a:cubicBezTo>
                <a:cubicBezTo>
                  <a:pt x="8787848" y="3424057"/>
                  <a:pt x="8777422" y="3426801"/>
                  <a:pt x="8766446" y="3426801"/>
                </a:cubicBezTo>
                <a:cubicBezTo>
                  <a:pt x="8749066" y="3426801"/>
                  <a:pt x="8734981" y="3420490"/>
                  <a:pt x="8724188" y="3407867"/>
                </a:cubicBezTo>
                <a:cubicBezTo>
                  <a:pt x="8716504" y="3399086"/>
                  <a:pt x="8711656" y="3385732"/>
                  <a:pt x="8709644" y="3367804"/>
                </a:cubicBezTo>
                <a:lnTo>
                  <a:pt x="8933556" y="3367804"/>
                </a:lnTo>
                <a:lnTo>
                  <a:pt x="8933556" y="3355182"/>
                </a:lnTo>
                <a:cubicBezTo>
                  <a:pt x="8933556" y="3316766"/>
                  <a:pt x="8927244" y="3285575"/>
                  <a:pt x="8914622" y="3261611"/>
                </a:cubicBezTo>
                <a:cubicBezTo>
                  <a:pt x="8902000" y="3237646"/>
                  <a:pt x="8883615" y="3219353"/>
                  <a:pt x="8859468" y="3206730"/>
                </a:cubicBezTo>
                <a:cubicBezTo>
                  <a:pt x="8835320" y="3194108"/>
                  <a:pt x="8802392" y="3187797"/>
                  <a:pt x="8760683" y="3187797"/>
                </a:cubicBezTo>
                <a:close/>
                <a:moveTo>
                  <a:pt x="8401318" y="3187797"/>
                </a:moveTo>
                <a:cubicBezTo>
                  <a:pt x="8368391" y="3187797"/>
                  <a:pt x="8342140" y="3191223"/>
                  <a:pt x="8322566" y="3198076"/>
                </a:cubicBezTo>
                <a:cubicBezTo>
                  <a:pt x="8302992" y="3204929"/>
                  <a:pt x="8287625" y="3215300"/>
                  <a:pt x="8276466" y="3229189"/>
                </a:cubicBezTo>
                <a:cubicBezTo>
                  <a:pt x="8265307" y="3243077"/>
                  <a:pt x="8259728" y="3259617"/>
                  <a:pt x="8259728" y="3278808"/>
                </a:cubicBezTo>
                <a:cubicBezTo>
                  <a:pt x="8259728" y="3296353"/>
                  <a:pt x="8264896" y="3311978"/>
                  <a:pt x="8275231" y="3325684"/>
                </a:cubicBezTo>
                <a:cubicBezTo>
                  <a:pt x="8285567" y="3339390"/>
                  <a:pt x="8298281" y="3349121"/>
                  <a:pt x="8313373" y="3354877"/>
                </a:cubicBezTo>
                <a:cubicBezTo>
                  <a:pt x="8328465" y="3360634"/>
                  <a:pt x="8355403" y="3366893"/>
                  <a:pt x="8394184" y="3373653"/>
                </a:cubicBezTo>
                <a:cubicBezTo>
                  <a:pt x="8420161" y="3378220"/>
                  <a:pt x="8436168" y="3382056"/>
                  <a:pt x="8442204" y="3385160"/>
                </a:cubicBezTo>
                <a:cubicBezTo>
                  <a:pt x="8450620" y="3389545"/>
                  <a:pt x="8454827" y="3395756"/>
                  <a:pt x="8454827" y="3403794"/>
                </a:cubicBezTo>
                <a:cubicBezTo>
                  <a:pt x="8454827" y="3410917"/>
                  <a:pt x="8451626" y="3416852"/>
                  <a:pt x="8445223" y="3421600"/>
                </a:cubicBezTo>
                <a:cubicBezTo>
                  <a:pt x="8436991" y="3427994"/>
                  <a:pt x="8425375" y="3431191"/>
                  <a:pt x="8410374" y="3431191"/>
                </a:cubicBezTo>
                <a:cubicBezTo>
                  <a:pt x="8396654" y="3431191"/>
                  <a:pt x="8385678" y="3428356"/>
                  <a:pt x="8377446" y="3422685"/>
                </a:cubicBezTo>
                <a:cubicBezTo>
                  <a:pt x="8369214" y="3417014"/>
                  <a:pt x="8362811" y="3407593"/>
                  <a:pt x="8358238" y="3394422"/>
                </a:cubicBezTo>
                <a:lnTo>
                  <a:pt x="8247380" y="3404849"/>
                </a:lnTo>
                <a:cubicBezTo>
                  <a:pt x="8253782" y="3432838"/>
                  <a:pt x="8268280" y="3454424"/>
                  <a:pt x="8290872" y="3469607"/>
                </a:cubicBezTo>
                <a:cubicBezTo>
                  <a:pt x="8313464" y="3484791"/>
                  <a:pt x="8351378" y="3492383"/>
                  <a:pt x="8404612" y="3492383"/>
                </a:cubicBezTo>
                <a:cubicBezTo>
                  <a:pt x="8442296" y="3492383"/>
                  <a:pt x="8472069" y="3487677"/>
                  <a:pt x="8493930" y="3478266"/>
                </a:cubicBezTo>
                <a:cubicBezTo>
                  <a:pt x="8515790" y="3468855"/>
                  <a:pt x="8531797" y="3456200"/>
                  <a:pt x="8541950" y="3440300"/>
                </a:cubicBezTo>
                <a:cubicBezTo>
                  <a:pt x="8552102" y="3424401"/>
                  <a:pt x="8557179" y="3408044"/>
                  <a:pt x="8557179" y="3391231"/>
                </a:cubicBezTo>
                <a:cubicBezTo>
                  <a:pt x="8557179" y="3374602"/>
                  <a:pt x="8552377" y="3359342"/>
                  <a:pt x="8542773" y="3345453"/>
                </a:cubicBezTo>
                <a:cubicBezTo>
                  <a:pt x="8533169" y="3331565"/>
                  <a:pt x="8519312" y="3320874"/>
                  <a:pt x="8501201" y="3313381"/>
                </a:cubicBezTo>
                <a:cubicBezTo>
                  <a:pt x="8483090" y="3305887"/>
                  <a:pt x="8455468" y="3300040"/>
                  <a:pt x="8418332" y="3295838"/>
                </a:cubicBezTo>
                <a:cubicBezTo>
                  <a:pt x="8393818" y="3292914"/>
                  <a:pt x="8377904" y="3289626"/>
                  <a:pt x="8370586" y="3285973"/>
                </a:cubicBezTo>
                <a:cubicBezTo>
                  <a:pt x="8363268" y="3282320"/>
                  <a:pt x="8359610" y="3276932"/>
                  <a:pt x="8359610" y="3269809"/>
                </a:cubicBezTo>
                <a:cubicBezTo>
                  <a:pt x="8359610" y="3263414"/>
                  <a:pt x="8362491" y="3257980"/>
                  <a:pt x="8368254" y="3253505"/>
                </a:cubicBezTo>
                <a:cubicBezTo>
                  <a:pt x="8374016" y="3249030"/>
                  <a:pt x="8383208" y="3246793"/>
                  <a:pt x="8395830" y="3246793"/>
                </a:cubicBezTo>
                <a:cubicBezTo>
                  <a:pt x="8408270" y="3246793"/>
                  <a:pt x="8418880" y="3249720"/>
                  <a:pt x="8427662" y="3255574"/>
                </a:cubicBezTo>
                <a:cubicBezTo>
                  <a:pt x="8434064" y="3259964"/>
                  <a:pt x="8438638" y="3266824"/>
                  <a:pt x="8441382" y="3276154"/>
                </a:cubicBezTo>
                <a:lnTo>
                  <a:pt x="8547300" y="3265727"/>
                </a:lnTo>
                <a:cubicBezTo>
                  <a:pt x="8539983" y="3246702"/>
                  <a:pt x="8530791" y="3231610"/>
                  <a:pt x="8519723" y="3220451"/>
                </a:cubicBezTo>
                <a:cubicBezTo>
                  <a:pt x="8508656" y="3209292"/>
                  <a:pt x="8494844" y="3201059"/>
                  <a:pt x="8478288" y="3195754"/>
                </a:cubicBezTo>
                <a:cubicBezTo>
                  <a:pt x="8461733" y="3190449"/>
                  <a:pt x="8436076" y="3187797"/>
                  <a:pt x="8401318" y="3187797"/>
                </a:cubicBezTo>
                <a:close/>
                <a:moveTo>
                  <a:pt x="7867919" y="3187797"/>
                </a:moveTo>
                <a:cubicBezTo>
                  <a:pt x="7834991" y="3187797"/>
                  <a:pt x="7808739" y="3191223"/>
                  <a:pt x="7789166" y="3198076"/>
                </a:cubicBezTo>
                <a:cubicBezTo>
                  <a:pt x="7769592" y="3204929"/>
                  <a:pt x="7754225" y="3215300"/>
                  <a:pt x="7743066" y="3229189"/>
                </a:cubicBezTo>
                <a:cubicBezTo>
                  <a:pt x="7731907" y="3243077"/>
                  <a:pt x="7726328" y="3259617"/>
                  <a:pt x="7726328" y="3278808"/>
                </a:cubicBezTo>
                <a:cubicBezTo>
                  <a:pt x="7726328" y="3296353"/>
                  <a:pt x="7731495" y="3311978"/>
                  <a:pt x="7741831" y="3325684"/>
                </a:cubicBezTo>
                <a:cubicBezTo>
                  <a:pt x="7752167" y="3339390"/>
                  <a:pt x="7764881" y="3349121"/>
                  <a:pt x="7779973" y="3354877"/>
                </a:cubicBezTo>
                <a:cubicBezTo>
                  <a:pt x="7795065" y="3360634"/>
                  <a:pt x="7822003" y="3366893"/>
                  <a:pt x="7860785" y="3373653"/>
                </a:cubicBezTo>
                <a:cubicBezTo>
                  <a:pt x="7886761" y="3378220"/>
                  <a:pt x="7902768" y="3382056"/>
                  <a:pt x="7908805" y="3385160"/>
                </a:cubicBezTo>
                <a:cubicBezTo>
                  <a:pt x="7917220" y="3389545"/>
                  <a:pt x="7921427" y="3395756"/>
                  <a:pt x="7921427" y="3403794"/>
                </a:cubicBezTo>
                <a:cubicBezTo>
                  <a:pt x="7921427" y="3410917"/>
                  <a:pt x="7918226" y="3416852"/>
                  <a:pt x="7911823" y="3421600"/>
                </a:cubicBezTo>
                <a:cubicBezTo>
                  <a:pt x="7903591" y="3427994"/>
                  <a:pt x="7891975" y="3431191"/>
                  <a:pt x="7876974" y="3431191"/>
                </a:cubicBezTo>
                <a:cubicBezTo>
                  <a:pt x="7863254" y="3431191"/>
                  <a:pt x="7852278" y="3428356"/>
                  <a:pt x="7844046" y="3422685"/>
                </a:cubicBezTo>
                <a:cubicBezTo>
                  <a:pt x="7835814" y="3417014"/>
                  <a:pt x="7829411" y="3407593"/>
                  <a:pt x="7824838" y="3394422"/>
                </a:cubicBezTo>
                <a:lnTo>
                  <a:pt x="7713980" y="3404849"/>
                </a:lnTo>
                <a:cubicBezTo>
                  <a:pt x="7720382" y="3432838"/>
                  <a:pt x="7734880" y="3454424"/>
                  <a:pt x="7757472" y="3469607"/>
                </a:cubicBezTo>
                <a:cubicBezTo>
                  <a:pt x="7780064" y="3484791"/>
                  <a:pt x="7817978" y="3492383"/>
                  <a:pt x="7871212" y="3492383"/>
                </a:cubicBezTo>
                <a:cubicBezTo>
                  <a:pt x="7908896" y="3492383"/>
                  <a:pt x="7938669" y="3487677"/>
                  <a:pt x="7960530" y="3478266"/>
                </a:cubicBezTo>
                <a:cubicBezTo>
                  <a:pt x="7982390" y="3468855"/>
                  <a:pt x="7998397" y="3456200"/>
                  <a:pt x="8008550" y="3440300"/>
                </a:cubicBezTo>
                <a:cubicBezTo>
                  <a:pt x="8018703" y="3424401"/>
                  <a:pt x="8023779" y="3408044"/>
                  <a:pt x="8023779" y="3391231"/>
                </a:cubicBezTo>
                <a:cubicBezTo>
                  <a:pt x="8023779" y="3374602"/>
                  <a:pt x="8018977" y="3359342"/>
                  <a:pt x="8009373" y="3345453"/>
                </a:cubicBezTo>
                <a:cubicBezTo>
                  <a:pt x="7999769" y="3331565"/>
                  <a:pt x="7985912" y="3320874"/>
                  <a:pt x="7967801" y="3313381"/>
                </a:cubicBezTo>
                <a:cubicBezTo>
                  <a:pt x="7949691" y="3305887"/>
                  <a:pt x="7922067" y="3300040"/>
                  <a:pt x="7884932" y="3295838"/>
                </a:cubicBezTo>
                <a:cubicBezTo>
                  <a:pt x="7860419" y="3292914"/>
                  <a:pt x="7844504" y="3289626"/>
                  <a:pt x="7837186" y="3285973"/>
                </a:cubicBezTo>
                <a:cubicBezTo>
                  <a:pt x="7829868" y="3282320"/>
                  <a:pt x="7826210" y="3276932"/>
                  <a:pt x="7826210" y="3269809"/>
                </a:cubicBezTo>
                <a:cubicBezTo>
                  <a:pt x="7826210" y="3263414"/>
                  <a:pt x="7829091" y="3257980"/>
                  <a:pt x="7834854" y="3253505"/>
                </a:cubicBezTo>
                <a:cubicBezTo>
                  <a:pt x="7840616" y="3249030"/>
                  <a:pt x="7849808" y="3246793"/>
                  <a:pt x="7862431" y="3246793"/>
                </a:cubicBezTo>
                <a:cubicBezTo>
                  <a:pt x="7874870" y="3246793"/>
                  <a:pt x="7885481" y="3249720"/>
                  <a:pt x="7894262" y="3255574"/>
                </a:cubicBezTo>
                <a:cubicBezTo>
                  <a:pt x="7900664" y="3259964"/>
                  <a:pt x="7905238" y="3266824"/>
                  <a:pt x="7907982" y="3276154"/>
                </a:cubicBezTo>
                <a:lnTo>
                  <a:pt x="8013901" y="3265727"/>
                </a:lnTo>
                <a:cubicBezTo>
                  <a:pt x="8006583" y="3246702"/>
                  <a:pt x="7997391" y="3231610"/>
                  <a:pt x="7986323" y="3220451"/>
                </a:cubicBezTo>
                <a:cubicBezTo>
                  <a:pt x="7975256" y="3209292"/>
                  <a:pt x="7961444" y="3201059"/>
                  <a:pt x="7944889" y="3195754"/>
                </a:cubicBezTo>
                <a:cubicBezTo>
                  <a:pt x="7928333" y="3190449"/>
                  <a:pt x="7902677" y="3187797"/>
                  <a:pt x="7867919" y="3187797"/>
                </a:cubicBezTo>
                <a:close/>
                <a:moveTo>
                  <a:pt x="7512908" y="3187797"/>
                </a:moveTo>
                <a:cubicBezTo>
                  <a:pt x="7461504" y="3187797"/>
                  <a:pt x="7421212" y="3201883"/>
                  <a:pt x="7392034" y="3230055"/>
                </a:cubicBezTo>
                <a:cubicBezTo>
                  <a:pt x="7362856" y="3258227"/>
                  <a:pt x="7348267" y="3295088"/>
                  <a:pt x="7348267" y="3340639"/>
                </a:cubicBezTo>
                <a:cubicBezTo>
                  <a:pt x="7348267" y="3372652"/>
                  <a:pt x="7355539" y="3400504"/>
                  <a:pt x="7370082" y="3424194"/>
                </a:cubicBezTo>
                <a:cubicBezTo>
                  <a:pt x="7384625" y="3447884"/>
                  <a:pt x="7402964" y="3465171"/>
                  <a:pt x="7425099" y="3476056"/>
                </a:cubicBezTo>
                <a:cubicBezTo>
                  <a:pt x="7447235" y="3486941"/>
                  <a:pt x="7477601" y="3492383"/>
                  <a:pt x="7516201" y="3492383"/>
                </a:cubicBezTo>
                <a:cubicBezTo>
                  <a:pt x="7560654" y="3492383"/>
                  <a:pt x="7594771" y="3486026"/>
                  <a:pt x="7618553" y="3473312"/>
                </a:cubicBezTo>
                <a:cubicBezTo>
                  <a:pt x="7642334" y="3460598"/>
                  <a:pt x="7662640" y="3439606"/>
                  <a:pt x="7679470" y="3410337"/>
                </a:cubicBezTo>
                <a:lnTo>
                  <a:pt x="7569435" y="3400184"/>
                </a:lnTo>
                <a:cubicBezTo>
                  <a:pt x="7562484" y="3408965"/>
                  <a:pt x="7555989" y="3415093"/>
                  <a:pt x="7549952" y="3418569"/>
                </a:cubicBezTo>
                <a:cubicBezTo>
                  <a:pt x="7540074" y="3424057"/>
                  <a:pt x="7529647" y="3426801"/>
                  <a:pt x="7518671" y="3426801"/>
                </a:cubicBezTo>
                <a:cubicBezTo>
                  <a:pt x="7501292" y="3426801"/>
                  <a:pt x="7487206" y="3420490"/>
                  <a:pt x="7476413" y="3407867"/>
                </a:cubicBezTo>
                <a:cubicBezTo>
                  <a:pt x="7468729" y="3399086"/>
                  <a:pt x="7463881" y="3385732"/>
                  <a:pt x="7461869" y="3367804"/>
                </a:cubicBezTo>
                <a:lnTo>
                  <a:pt x="7685781" y="3367804"/>
                </a:lnTo>
                <a:lnTo>
                  <a:pt x="7685781" y="3355182"/>
                </a:lnTo>
                <a:cubicBezTo>
                  <a:pt x="7685781" y="3316766"/>
                  <a:pt x="7679470" y="3285575"/>
                  <a:pt x="7666848" y="3261611"/>
                </a:cubicBezTo>
                <a:cubicBezTo>
                  <a:pt x="7654225" y="3237646"/>
                  <a:pt x="7635840" y="3219353"/>
                  <a:pt x="7611693" y="3206730"/>
                </a:cubicBezTo>
                <a:cubicBezTo>
                  <a:pt x="7587545" y="3194108"/>
                  <a:pt x="7554617" y="3187797"/>
                  <a:pt x="7512908" y="3187797"/>
                </a:cubicBezTo>
                <a:close/>
                <a:moveTo>
                  <a:pt x="6838828" y="3187797"/>
                </a:moveTo>
                <a:cubicBezTo>
                  <a:pt x="6787790" y="3187797"/>
                  <a:pt x="6747270" y="3202203"/>
                  <a:pt x="6717268" y="3231015"/>
                </a:cubicBezTo>
                <a:cubicBezTo>
                  <a:pt x="6687267" y="3259827"/>
                  <a:pt x="6672266" y="3296460"/>
                  <a:pt x="6672266" y="3340913"/>
                </a:cubicBezTo>
                <a:cubicBezTo>
                  <a:pt x="6672266" y="3388659"/>
                  <a:pt x="6690011" y="3427258"/>
                  <a:pt x="6725500" y="3456711"/>
                </a:cubicBezTo>
                <a:cubicBezTo>
                  <a:pt x="6754404" y="3480492"/>
                  <a:pt x="6792272" y="3492383"/>
                  <a:pt x="6839103" y="3492383"/>
                </a:cubicBezTo>
                <a:cubicBezTo>
                  <a:pt x="6891605" y="3492383"/>
                  <a:pt x="6932719" y="3478068"/>
                  <a:pt x="6962446" y="3449439"/>
                </a:cubicBezTo>
                <a:cubicBezTo>
                  <a:pt x="6992174" y="3420810"/>
                  <a:pt x="7007037" y="3384086"/>
                  <a:pt x="7007037" y="3339267"/>
                </a:cubicBezTo>
                <a:cubicBezTo>
                  <a:pt x="7007037" y="3299387"/>
                  <a:pt x="6995055" y="3265819"/>
                  <a:pt x="6971090" y="3238561"/>
                </a:cubicBezTo>
                <a:cubicBezTo>
                  <a:pt x="6941272" y="3204718"/>
                  <a:pt x="6897184" y="3187797"/>
                  <a:pt x="6838828" y="3187797"/>
                </a:cubicBezTo>
                <a:close/>
                <a:moveTo>
                  <a:pt x="6605252" y="3187797"/>
                </a:moveTo>
                <a:cubicBezTo>
                  <a:pt x="6589520" y="3187797"/>
                  <a:pt x="6576302" y="3191684"/>
                  <a:pt x="6565601" y="3199459"/>
                </a:cubicBezTo>
                <a:cubicBezTo>
                  <a:pt x="6554899" y="3207234"/>
                  <a:pt x="6544517" y="3221457"/>
                  <a:pt x="6534456" y="3242129"/>
                </a:cubicBezTo>
                <a:lnTo>
                  <a:pt x="6534456" y="3194383"/>
                </a:lnTo>
                <a:lnTo>
                  <a:pt x="6429909" y="3194383"/>
                </a:lnTo>
                <a:lnTo>
                  <a:pt x="6429909" y="3485797"/>
                </a:lnTo>
                <a:lnTo>
                  <a:pt x="6542139" y="3485797"/>
                </a:lnTo>
                <a:lnTo>
                  <a:pt x="6542139" y="3388110"/>
                </a:lnTo>
                <a:cubicBezTo>
                  <a:pt x="6542139" y="3341462"/>
                  <a:pt x="6547902" y="3309631"/>
                  <a:pt x="6559427" y="3292618"/>
                </a:cubicBezTo>
                <a:cubicBezTo>
                  <a:pt x="6567476" y="3280545"/>
                  <a:pt x="6578817" y="3274508"/>
                  <a:pt x="6593453" y="3274508"/>
                </a:cubicBezTo>
                <a:cubicBezTo>
                  <a:pt x="6601136" y="3274508"/>
                  <a:pt x="6611563" y="3277252"/>
                  <a:pt x="6624734" y="3282740"/>
                </a:cubicBezTo>
                <a:lnTo>
                  <a:pt x="6659309" y="3203163"/>
                </a:lnTo>
                <a:cubicBezTo>
                  <a:pt x="6639735" y="3192919"/>
                  <a:pt x="6621716" y="3187797"/>
                  <a:pt x="6605252" y="3187797"/>
                </a:cubicBezTo>
                <a:close/>
                <a:moveTo>
                  <a:pt x="6256278" y="3187797"/>
                </a:moveTo>
                <a:cubicBezTo>
                  <a:pt x="6236521" y="3187797"/>
                  <a:pt x="6218502" y="3192096"/>
                  <a:pt x="6202221" y="3200694"/>
                </a:cubicBezTo>
                <a:cubicBezTo>
                  <a:pt x="6190147" y="3207096"/>
                  <a:pt x="6176885" y="3219353"/>
                  <a:pt x="6162433" y="3237463"/>
                </a:cubicBezTo>
                <a:lnTo>
                  <a:pt x="6162433" y="3194383"/>
                </a:lnTo>
                <a:lnTo>
                  <a:pt x="6057886" y="3194383"/>
                </a:lnTo>
                <a:lnTo>
                  <a:pt x="6057886" y="3596656"/>
                </a:lnTo>
                <a:lnTo>
                  <a:pt x="6170665" y="3596656"/>
                </a:lnTo>
                <a:lnTo>
                  <a:pt x="6170665" y="3457534"/>
                </a:lnTo>
                <a:cubicBezTo>
                  <a:pt x="6181824" y="3469059"/>
                  <a:pt x="6194492" y="3477748"/>
                  <a:pt x="6208669" y="3483602"/>
                </a:cubicBezTo>
                <a:cubicBezTo>
                  <a:pt x="6222847" y="3489456"/>
                  <a:pt x="6238533" y="3492383"/>
                  <a:pt x="6255729" y="3492383"/>
                </a:cubicBezTo>
                <a:cubicBezTo>
                  <a:pt x="6291218" y="3492383"/>
                  <a:pt x="6320579" y="3479623"/>
                  <a:pt x="6343812" y="3454104"/>
                </a:cubicBezTo>
                <a:cubicBezTo>
                  <a:pt x="6367045" y="3428584"/>
                  <a:pt x="6378661" y="3391586"/>
                  <a:pt x="6378661" y="3343108"/>
                </a:cubicBezTo>
                <a:cubicBezTo>
                  <a:pt x="6378661" y="3299204"/>
                  <a:pt x="6368005" y="3262343"/>
                  <a:pt x="6346693" y="3232524"/>
                </a:cubicBezTo>
                <a:cubicBezTo>
                  <a:pt x="6325381" y="3202706"/>
                  <a:pt x="6295243" y="3187797"/>
                  <a:pt x="6256278" y="3187797"/>
                </a:cubicBezTo>
                <a:close/>
                <a:moveTo>
                  <a:pt x="5701310" y="3187797"/>
                </a:moveTo>
                <a:cubicBezTo>
                  <a:pt x="5679691" y="3187797"/>
                  <a:pt x="5661234" y="3191547"/>
                  <a:pt x="5645938" y="3199047"/>
                </a:cubicBezTo>
                <a:cubicBezTo>
                  <a:pt x="5630641" y="3206547"/>
                  <a:pt x="5615481" y="3219170"/>
                  <a:pt x="5600458" y="3236915"/>
                </a:cubicBezTo>
                <a:lnTo>
                  <a:pt x="5600458" y="3194383"/>
                </a:lnTo>
                <a:lnTo>
                  <a:pt x="5496185" y="3194383"/>
                </a:lnTo>
                <a:lnTo>
                  <a:pt x="5496185" y="3485797"/>
                </a:lnTo>
                <a:lnTo>
                  <a:pt x="5608142" y="3485797"/>
                </a:lnTo>
                <a:lnTo>
                  <a:pt x="5608142" y="3337071"/>
                </a:lnTo>
                <a:cubicBezTo>
                  <a:pt x="5608142" y="3314936"/>
                  <a:pt x="5612272" y="3299021"/>
                  <a:pt x="5620532" y="3289325"/>
                </a:cubicBezTo>
                <a:cubicBezTo>
                  <a:pt x="5628792" y="3279630"/>
                  <a:pt x="5639348" y="3274782"/>
                  <a:pt x="5652199" y="3274782"/>
                </a:cubicBezTo>
                <a:cubicBezTo>
                  <a:pt x="5660092" y="3274782"/>
                  <a:pt x="5666974" y="3277023"/>
                  <a:pt x="5672848" y="3281505"/>
                </a:cubicBezTo>
                <a:cubicBezTo>
                  <a:pt x="5678722" y="3285987"/>
                  <a:pt x="5682854" y="3291886"/>
                  <a:pt x="5685239" y="3299204"/>
                </a:cubicBezTo>
                <a:cubicBezTo>
                  <a:pt x="5686709" y="3303777"/>
                  <a:pt x="5687443" y="3312467"/>
                  <a:pt x="5687443" y="3325272"/>
                </a:cubicBezTo>
                <a:lnTo>
                  <a:pt x="5687443" y="3485797"/>
                </a:lnTo>
                <a:lnTo>
                  <a:pt x="5799399" y="3485797"/>
                </a:lnTo>
                <a:lnTo>
                  <a:pt x="5799399" y="3335425"/>
                </a:lnTo>
                <a:cubicBezTo>
                  <a:pt x="5799399" y="3314387"/>
                  <a:pt x="5803410" y="3299113"/>
                  <a:pt x="5811432" y="3289600"/>
                </a:cubicBezTo>
                <a:cubicBezTo>
                  <a:pt x="5819454" y="3280087"/>
                  <a:pt x="5830028" y="3275331"/>
                  <a:pt x="5843153" y="3275331"/>
                </a:cubicBezTo>
                <a:cubicBezTo>
                  <a:pt x="5854273" y="3275331"/>
                  <a:pt x="5863569" y="3280362"/>
                  <a:pt x="5871044" y="3290423"/>
                </a:cubicBezTo>
                <a:cubicBezTo>
                  <a:pt x="5876149" y="3296826"/>
                  <a:pt x="5878701" y="3306613"/>
                  <a:pt x="5878701" y="3319784"/>
                </a:cubicBezTo>
                <a:lnTo>
                  <a:pt x="5878701" y="3485797"/>
                </a:lnTo>
                <a:lnTo>
                  <a:pt x="5990657" y="3485797"/>
                </a:lnTo>
                <a:lnTo>
                  <a:pt x="5990657" y="3302771"/>
                </a:lnTo>
                <a:cubicBezTo>
                  <a:pt x="5990657" y="3263257"/>
                  <a:pt x="5981888" y="3234216"/>
                  <a:pt x="5964351" y="3215649"/>
                </a:cubicBezTo>
                <a:cubicBezTo>
                  <a:pt x="5946814" y="3197081"/>
                  <a:pt x="5922425" y="3187797"/>
                  <a:pt x="5891187" y="3187797"/>
                </a:cubicBezTo>
                <a:cubicBezTo>
                  <a:pt x="5869995" y="3187797"/>
                  <a:pt x="5852183" y="3191227"/>
                  <a:pt x="5837751" y="3198087"/>
                </a:cubicBezTo>
                <a:cubicBezTo>
                  <a:pt x="5823319" y="3204947"/>
                  <a:pt x="5807334" y="3217889"/>
                  <a:pt x="5789795" y="3236915"/>
                </a:cubicBezTo>
                <a:cubicBezTo>
                  <a:pt x="5781186" y="3220634"/>
                  <a:pt x="5770102" y="3208377"/>
                  <a:pt x="5756545" y="3200145"/>
                </a:cubicBezTo>
                <a:cubicBezTo>
                  <a:pt x="5742988" y="3191913"/>
                  <a:pt x="5724576" y="3187797"/>
                  <a:pt x="5701310" y="3187797"/>
                </a:cubicBezTo>
                <a:close/>
                <a:moveTo>
                  <a:pt x="4767859" y="3187797"/>
                </a:moveTo>
                <a:cubicBezTo>
                  <a:pt x="4746241" y="3187797"/>
                  <a:pt x="4727784" y="3191547"/>
                  <a:pt x="4712488" y="3199047"/>
                </a:cubicBezTo>
                <a:cubicBezTo>
                  <a:pt x="4697191" y="3206547"/>
                  <a:pt x="4682031" y="3219170"/>
                  <a:pt x="4667008" y="3236915"/>
                </a:cubicBezTo>
                <a:lnTo>
                  <a:pt x="4667008" y="3194383"/>
                </a:lnTo>
                <a:lnTo>
                  <a:pt x="4562735" y="3194383"/>
                </a:lnTo>
                <a:lnTo>
                  <a:pt x="4562735" y="3485797"/>
                </a:lnTo>
                <a:lnTo>
                  <a:pt x="4674691" y="3485797"/>
                </a:lnTo>
                <a:lnTo>
                  <a:pt x="4674691" y="3337071"/>
                </a:lnTo>
                <a:cubicBezTo>
                  <a:pt x="4674691" y="3314936"/>
                  <a:pt x="4678821" y="3299021"/>
                  <a:pt x="4687082" y="3289325"/>
                </a:cubicBezTo>
                <a:cubicBezTo>
                  <a:pt x="4695343" y="3279630"/>
                  <a:pt x="4705898" y="3274782"/>
                  <a:pt x="4718749" y="3274782"/>
                </a:cubicBezTo>
                <a:cubicBezTo>
                  <a:pt x="4726641" y="3274782"/>
                  <a:pt x="4733524" y="3277023"/>
                  <a:pt x="4739398" y="3281505"/>
                </a:cubicBezTo>
                <a:cubicBezTo>
                  <a:pt x="4745272" y="3285987"/>
                  <a:pt x="4749403" y="3291886"/>
                  <a:pt x="4751789" y="3299204"/>
                </a:cubicBezTo>
                <a:cubicBezTo>
                  <a:pt x="4753258" y="3303777"/>
                  <a:pt x="4753993" y="3312467"/>
                  <a:pt x="4753993" y="3325272"/>
                </a:cubicBezTo>
                <a:lnTo>
                  <a:pt x="4753993" y="3485797"/>
                </a:lnTo>
                <a:lnTo>
                  <a:pt x="4865949" y="3485797"/>
                </a:lnTo>
                <a:lnTo>
                  <a:pt x="4865949" y="3335425"/>
                </a:lnTo>
                <a:cubicBezTo>
                  <a:pt x="4865949" y="3314387"/>
                  <a:pt x="4869960" y="3299113"/>
                  <a:pt x="4877982" y="3289600"/>
                </a:cubicBezTo>
                <a:cubicBezTo>
                  <a:pt x="4886004" y="3280087"/>
                  <a:pt x="4896578" y="3275331"/>
                  <a:pt x="4909703" y="3275331"/>
                </a:cubicBezTo>
                <a:cubicBezTo>
                  <a:pt x="4920823" y="3275331"/>
                  <a:pt x="4930119" y="3280362"/>
                  <a:pt x="4937594" y="3290423"/>
                </a:cubicBezTo>
                <a:cubicBezTo>
                  <a:pt x="4942699" y="3296826"/>
                  <a:pt x="4945251" y="3306613"/>
                  <a:pt x="4945251" y="3319784"/>
                </a:cubicBezTo>
                <a:lnTo>
                  <a:pt x="4945251" y="3485797"/>
                </a:lnTo>
                <a:lnTo>
                  <a:pt x="5057207" y="3485797"/>
                </a:lnTo>
                <a:lnTo>
                  <a:pt x="5057207" y="3302771"/>
                </a:lnTo>
                <a:cubicBezTo>
                  <a:pt x="5057207" y="3263257"/>
                  <a:pt x="5048438" y="3234216"/>
                  <a:pt x="5030901" y="3215649"/>
                </a:cubicBezTo>
                <a:cubicBezTo>
                  <a:pt x="5013363" y="3197081"/>
                  <a:pt x="4988975" y="3187797"/>
                  <a:pt x="4957737" y="3187797"/>
                </a:cubicBezTo>
                <a:cubicBezTo>
                  <a:pt x="4936546" y="3187797"/>
                  <a:pt x="4918733" y="3191227"/>
                  <a:pt x="4904301" y="3198087"/>
                </a:cubicBezTo>
                <a:cubicBezTo>
                  <a:pt x="4889869" y="3204947"/>
                  <a:pt x="4873884" y="3217889"/>
                  <a:pt x="4856345" y="3236915"/>
                </a:cubicBezTo>
                <a:cubicBezTo>
                  <a:pt x="4847736" y="3220634"/>
                  <a:pt x="4836652" y="3208377"/>
                  <a:pt x="4823095" y="3200145"/>
                </a:cubicBezTo>
                <a:cubicBezTo>
                  <a:pt x="4809538" y="3191913"/>
                  <a:pt x="4791127" y="3187797"/>
                  <a:pt x="4767859" y="3187797"/>
                </a:cubicBezTo>
                <a:close/>
                <a:moveTo>
                  <a:pt x="4341084" y="3187797"/>
                </a:moveTo>
                <a:cubicBezTo>
                  <a:pt x="4289679" y="3187797"/>
                  <a:pt x="4249388" y="3201883"/>
                  <a:pt x="4220210" y="3230055"/>
                </a:cubicBezTo>
                <a:cubicBezTo>
                  <a:pt x="4191032" y="3258227"/>
                  <a:pt x="4176443" y="3295088"/>
                  <a:pt x="4176443" y="3340639"/>
                </a:cubicBezTo>
                <a:cubicBezTo>
                  <a:pt x="4176443" y="3372652"/>
                  <a:pt x="4183715" y="3400504"/>
                  <a:pt x="4198257" y="3424194"/>
                </a:cubicBezTo>
                <a:cubicBezTo>
                  <a:pt x="4212801" y="3447884"/>
                  <a:pt x="4231140" y="3465171"/>
                  <a:pt x="4253275" y="3476056"/>
                </a:cubicBezTo>
                <a:cubicBezTo>
                  <a:pt x="4275410" y="3486941"/>
                  <a:pt x="4305778" y="3492383"/>
                  <a:pt x="4344376" y="3492383"/>
                </a:cubicBezTo>
                <a:cubicBezTo>
                  <a:pt x="4388829" y="3492383"/>
                  <a:pt x="4422948" y="3486026"/>
                  <a:pt x="4446728" y="3473312"/>
                </a:cubicBezTo>
                <a:cubicBezTo>
                  <a:pt x="4470510" y="3460598"/>
                  <a:pt x="4490815" y="3439606"/>
                  <a:pt x="4507645" y="3410337"/>
                </a:cubicBezTo>
                <a:lnTo>
                  <a:pt x="4397610" y="3400184"/>
                </a:lnTo>
                <a:cubicBezTo>
                  <a:pt x="4390659" y="3408965"/>
                  <a:pt x="4384164" y="3415093"/>
                  <a:pt x="4378128" y="3418569"/>
                </a:cubicBezTo>
                <a:cubicBezTo>
                  <a:pt x="4368249" y="3424057"/>
                  <a:pt x="4357822" y="3426801"/>
                  <a:pt x="4346846" y="3426801"/>
                </a:cubicBezTo>
                <a:cubicBezTo>
                  <a:pt x="4329467" y="3426801"/>
                  <a:pt x="4315381" y="3420490"/>
                  <a:pt x="4304588" y="3407867"/>
                </a:cubicBezTo>
                <a:cubicBezTo>
                  <a:pt x="4296905" y="3399086"/>
                  <a:pt x="4292057" y="3385732"/>
                  <a:pt x="4290044" y="3367804"/>
                </a:cubicBezTo>
                <a:lnTo>
                  <a:pt x="4513957" y="3367804"/>
                </a:lnTo>
                <a:lnTo>
                  <a:pt x="4513957" y="3355182"/>
                </a:lnTo>
                <a:cubicBezTo>
                  <a:pt x="4513957" y="3316766"/>
                  <a:pt x="4507645" y="3285575"/>
                  <a:pt x="4495023" y="3261611"/>
                </a:cubicBezTo>
                <a:cubicBezTo>
                  <a:pt x="4482400" y="3237646"/>
                  <a:pt x="4464015" y="3219353"/>
                  <a:pt x="4439868" y="3206730"/>
                </a:cubicBezTo>
                <a:cubicBezTo>
                  <a:pt x="4415721" y="3194108"/>
                  <a:pt x="4382792" y="3187797"/>
                  <a:pt x="4341084" y="3187797"/>
                </a:cubicBezTo>
                <a:close/>
                <a:moveTo>
                  <a:pt x="3734070" y="3187797"/>
                </a:moveTo>
                <a:cubicBezTo>
                  <a:pt x="3701142" y="3187797"/>
                  <a:pt x="3674891" y="3191223"/>
                  <a:pt x="3655317" y="3198076"/>
                </a:cubicBezTo>
                <a:cubicBezTo>
                  <a:pt x="3635743" y="3204929"/>
                  <a:pt x="3620376" y="3215300"/>
                  <a:pt x="3609217" y="3229189"/>
                </a:cubicBezTo>
                <a:cubicBezTo>
                  <a:pt x="3598058" y="3243077"/>
                  <a:pt x="3592479" y="3259617"/>
                  <a:pt x="3592479" y="3278808"/>
                </a:cubicBezTo>
                <a:cubicBezTo>
                  <a:pt x="3592479" y="3296353"/>
                  <a:pt x="3597647" y="3311978"/>
                  <a:pt x="3607982" y="3325684"/>
                </a:cubicBezTo>
                <a:cubicBezTo>
                  <a:pt x="3618318" y="3339390"/>
                  <a:pt x="3631032" y="3349121"/>
                  <a:pt x="3646124" y="3354877"/>
                </a:cubicBezTo>
                <a:cubicBezTo>
                  <a:pt x="3661216" y="3360634"/>
                  <a:pt x="3688153" y="3366893"/>
                  <a:pt x="3726936" y="3373653"/>
                </a:cubicBezTo>
                <a:cubicBezTo>
                  <a:pt x="3752912" y="3378220"/>
                  <a:pt x="3768919" y="3382056"/>
                  <a:pt x="3774956" y="3385160"/>
                </a:cubicBezTo>
                <a:cubicBezTo>
                  <a:pt x="3783371" y="3389545"/>
                  <a:pt x="3787578" y="3395756"/>
                  <a:pt x="3787578" y="3403794"/>
                </a:cubicBezTo>
                <a:cubicBezTo>
                  <a:pt x="3787578" y="3410917"/>
                  <a:pt x="3784377" y="3416852"/>
                  <a:pt x="3777974" y="3421600"/>
                </a:cubicBezTo>
                <a:cubicBezTo>
                  <a:pt x="3769742" y="3427994"/>
                  <a:pt x="3758126" y="3431191"/>
                  <a:pt x="3743125" y="3431191"/>
                </a:cubicBezTo>
                <a:cubicBezTo>
                  <a:pt x="3729405" y="3431191"/>
                  <a:pt x="3718429" y="3428356"/>
                  <a:pt x="3710197" y="3422685"/>
                </a:cubicBezTo>
                <a:cubicBezTo>
                  <a:pt x="3701965" y="3417014"/>
                  <a:pt x="3695562" y="3407593"/>
                  <a:pt x="3690989" y="3394422"/>
                </a:cubicBezTo>
                <a:lnTo>
                  <a:pt x="3580131" y="3404849"/>
                </a:lnTo>
                <a:cubicBezTo>
                  <a:pt x="3586533" y="3432838"/>
                  <a:pt x="3601031" y="3454424"/>
                  <a:pt x="3623623" y="3469607"/>
                </a:cubicBezTo>
                <a:cubicBezTo>
                  <a:pt x="3646216" y="3484791"/>
                  <a:pt x="3684129" y="3492383"/>
                  <a:pt x="3737363" y="3492383"/>
                </a:cubicBezTo>
                <a:cubicBezTo>
                  <a:pt x="3775047" y="3492383"/>
                  <a:pt x="3804820" y="3487677"/>
                  <a:pt x="3826680" y="3478266"/>
                </a:cubicBezTo>
                <a:cubicBezTo>
                  <a:pt x="3848541" y="3468855"/>
                  <a:pt x="3864548" y="3456200"/>
                  <a:pt x="3874701" y="3440300"/>
                </a:cubicBezTo>
                <a:cubicBezTo>
                  <a:pt x="3884854" y="3424401"/>
                  <a:pt x="3889930" y="3408044"/>
                  <a:pt x="3889930" y="3391231"/>
                </a:cubicBezTo>
                <a:cubicBezTo>
                  <a:pt x="3889930" y="3374602"/>
                  <a:pt x="3885128" y="3359342"/>
                  <a:pt x="3875524" y="3345453"/>
                </a:cubicBezTo>
                <a:cubicBezTo>
                  <a:pt x="3865920" y="3331565"/>
                  <a:pt x="3852063" y="3320874"/>
                  <a:pt x="3833952" y="3313381"/>
                </a:cubicBezTo>
                <a:cubicBezTo>
                  <a:pt x="3815842" y="3305887"/>
                  <a:pt x="3788219" y="3300040"/>
                  <a:pt x="3751083" y="3295838"/>
                </a:cubicBezTo>
                <a:cubicBezTo>
                  <a:pt x="3726569" y="3292914"/>
                  <a:pt x="3710654" y="3289626"/>
                  <a:pt x="3703337" y="3285973"/>
                </a:cubicBezTo>
                <a:cubicBezTo>
                  <a:pt x="3696020" y="3282320"/>
                  <a:pt x="3692361" y="3276932"/>
                  <a:pt x="3692361" y="3269809"/>
                </a:cubicBezTo>
                <a:cubicBezTo>
                  <a:pt x="3692361" y="3263414"/>
                  <a:pt x="3695242" y="3257980"/>
                  <a:pt x="3701005" y="3253505"/>
                </a:cubicBezTo>
                <a:cubicBezTo>
                  <a:pt x="3706767" y="3249030"/>
                  <a:pt x="3715959" y="3246793"/>
                  <a:pt x="3728582" y="3246793"/>
                </a:cubicBezTo>
                <a:cubicBezTo>
                  <a:pt x="3741022" y="3246793"/>
                  <a:pt x="3751632" y="3249720"/>
                  <a:pt x="3760413" y="3255574"/>
                </a:cubicBezTo>
                <a:cubicBezTo>
                  <a:pt x="3766815" y="3259964"/>
                  <a:pt x="3771388" y="3266824"/>
                  <a:pt x="3774133" y="3276154"/>
                </a:cubicBezTo>
                <a:lnTo>
                  <a:pt x="3880052" y="3265727"/>
                </a:lnTo>
                <a:cubicBezTo>
                  <a:pt x="3872735" y="3246702"/>
                  <a:pt x="3863542" y="3231610"/>
                  <a:pt x="3852474" y="3220451"/>
                </a:cubicBezTo>
                <a:cubicBezTo>
                  <a:pt x="3841407" y="3209292"/>
                  <a:pt x="3827595" y="3201059"/>
                  <a:pt x="3811039" y="3195754"/>
                </a:cubicBezTo>
                <a:cubicBezTo>
                  <a:pt x="3794484" y="3190449"/>
                  <a:pt x="3768827" y="3187797"/>
                  <a:pt x="3734070" y="3187797"/>
                </a:cubicBezTo>
                <a:close/>
                <a:moveTo>
                  <a:pt x="3048269" y="3187797"/>
                </a:moveTo>
                <a:cubicBezTo>
                  <a:pt x="3015342" y="3187797"/>
                  <a:pt x="2989091" y="3191223"/>
                  <a:pt x="2969516" y="3198076"/>
                </a:cubicBezTo>
                <a:cubicBezTo>
                  <a:pt x="2949942" y="3204929"/>
                  <a:pt x="2934576" y="3215300"/>
                  <a:pt x="2923417" y="3229189"/>
                </a:cubicBezTo>
                <a:cubicBezTo>
                  <a:pt x="2912258" y="3243077"/>
                  <a:pt x="2906678" y="3259617"/>
                  <a:pt x="2906678" y="3278808"/>
                </a:cubicBezTo>
                <a:cubicBezTo>
                  <a:pt x="2906678" y="3296353"/>
                  <a:pt x="2911846" y="3311978"/>
                  <a:pt x="2922182" y="3325684"/>
                </a:cubicBezTo>
                <a:cubicBezTo>
                  <a:pt x="2932518" y="3339390"/>
                  <a:pt x="2945232" y="3349121"/>
                  <a:pt x="2960324" y="3354877"/>
                </a:cubicBezTo>
                <a:cubicBezTo>
                  <a:pt x="2975416" y="3360634"/>
                  <a:pt x="3002353" y="3366893"/>
                  <a:pt x="3041135" y="3373653"/>
                </a:cubicBezTo>
                <a:cubicBezTo>
                  <a:pt x="3067112" y="3378220"/>
                  <a:pt x="3083119" y="3382056"/>
                  <a:pt x="3089156" y="3385160"/>
                </a:cubicBezTo>
                <a:cubicBezTo>
                  <a:pt x="3097571" y="3389545"/>
                  <a:pt x="3101778" y="3395756"/>
                  <a:pt x="3101778" y="3403794"/>
                </a:cubicBezTo>
                <a:cubicBezTo>
                  <a:pt x="3101778" y="3410917"/>
                  <a:pt x="3098576" y="3416852"/>
                  <a:pt x="3092174" y="3421600"/>
                </a:cubicBezTo>
                <a:cubicBezTo>
                  <a:pt x="3083942" y="3427994"/>
                  <a:pt x="3072326" y="3431191"/>
                  <a:pt x="3057325" y="3431191"/>
                </a:cubicBezTo>
                <a:cubicBezTo>
                  <a:pt x="3043605" y="3431191"/>
                  <a:pt x="3032629" y="3428356"/>
                  <a:pt x="3024397" y="3422685"/>
                </a:cubicBezTo>
                <a:cubicBezTo>
                  <a:pt x="3016165" y="3417014"/>
                  <a:pt x="3009762" y="3407593"/>
                  <a:pt x="3005189" y="3394422"/>
                </a:cubicBezTo>
                <a:lnTo>
                  <a:pt x="2894331" y="3404849"/>
                </a:lnTo>
                <a:cubicBezTo>
                  <a:pt x="2900733" y="3432838"/>
                  <a:pt x="2915231" y="3454424"/>
                  <a:pt x="2937823" y="3469607"/>
                </a:cubicBezTo>
                <a:cubicBezTo>
                  <a:pt x="2960415" y="3484791"/>
                  <a:pt x="2998329" y="3492383"/>
                  <a:pt x="3051563" y="3492383"/>
                </a:cubicBezTo>
                <a:cubicBezTo>
                  <a:pt x="3089247" y="3492383"/>
                  <a:pt x="3119020" y="3487677"/>
                  <a:pt x="3140880" y="3478266"/>
                </a:cubicBezTo>
                <a:cubicBezTo>
                  <a:pt x="3162741" y="3468855"/>
                  <a:pt x="3178748" y="3456200"/>
                  <a:pt x="3188901" y="3440300"/>
                </a:cubicBezTo>
                <a:cubicBezTo>
                  <a:pt x="3199054" y="3424401"/>
                  <a:pt x="3204130" y="3408044"/>
                  <a:pt x="3204130" y="3391231"/>
                </a:cubicBezTo>
                <a:cubicBezTo>
                  <a:pt x="3204130" y="3374602"/>
                  <a:pt x="3199328" y="3359342"/>
                  <a:pt x="3189724" y="3345453"/>
                </a:cubicBezTo>
                <a:cubicBezTo>
                  <a:pt x="3180120" y="3331565"/>
                  <a:pt x="3166262" y="3320874"/>
                  <a:pt x="3148152" y="3313381"/>
                </a:cubicBezTo>
                <a:cubicBezTo>
                  <a:pt x="3130042" y="3305887"/>
                  <a:pt x="3102419" y="3300040"/>
                  <a:pt x="3065283" y="3295838"/>
                </a:cubicBezTo>
                <a:cubicBezTo>
                  <a:pt x="3040770" y="3292914"/>
                  <a:pt x="3024854" y="3289626"/>
                  <a:pt x="3017537" y="3285973"/>
                </a:cubicBezTo>
                <a:cubicBezTo>
                  <a:pt x="3010220" y="3282320"/>
                  <a:pt x="3006561" y="3276932"/>
                  <a:pt x="3006561" y="3269809"/>
                </a:cubicBezTo>
                <a:cubicBezTo>
                  <a:pt x="3006561" y="3263414"/>
                  <a:pt x="3009442" y="3257980"/>
                  <a:pt x="3015204" y="3253505"/>
                </a:cubicBezTo>
                <a:cubicBezTo>
                  <a:pt x="3020966" y="3249030"/>
                  <a:pt x="3030159" y="3246793"/>
                  <a:pt x="3042782" y="3246793"/>
                </a:cubicBezTo>
                <a:cubicBezTo>
                  <a:pt x="3055221" y="3246793"/>
                  <a:pt x="3065832" y="3249720"/>
                  <a:pt x="3074613" y="3255574"/>
                </a:cubicBezTo>
                <a:cubicBezTo>
                  <a:pt x="3081015" y="3259964"/>
                  <a:pt x="3085588" y="3266824"/>
                  <a:pt x="3088333" y="3276154"/>
                </a:cubicBezTo>
                <a:lnTo>
                  <a:pt x="3194252" y="3265727"/>
                </a:lnTo>
                <a:cubicBezTo>
                  <a:pt x="3186934" y="3246702"/>
                  <a:pt x="3177742" y="3231610"/>
                  <a:pt x="3166674" y="3220451"/>
                </a:cubicBezTo>
                <a:cubicBezTo>
                  <a:pt x="3155607" y="3209292"/>
                  <a:pt x="3141795" y="3201059"/>
                  <a:pt x="3125240" y="3195754"/>
                </a:cubicBezTo>
                <a:cubicBezTo>
                  <a:pt x="3108684" y="3190449"/>
                  <a:pt x="3083028" y="3187797"/>
                  <a:pt x="3048269" y="3187797"/>
                </a:cubicBezTo>
                <a:close/>
                <a:moveTo>
                  <a:pt x="2661903" y="3187797"/>
                </a:moveTo>
                <a:cubicBezTo>
                  <a:pt x="2646170" y="3187797"/>
                  <a:pt x="2632953" y="3191684"/>
                  <a:pt x="2622252" y="3199459"/>
                </a:cubicBezTo>
                <a:cubicBezTo>
                  <a:pt x="2611550" y="3207234"/>
                  <a:pt x="2601169" y="3221457"/>
                  <a:pt x="2591107" y="3242129"/>
                </a:cubicBezTo>
                <a:lnTo>
                  <a:pt x="2591107" y="3194383"/>
                </a:lnTo>
                <a:lnTo>
                  <a:pt x="2486560" y="3194383"/>
                </a:lnTo>
                <a:lnTo>
                  <a:pt x="2486560" y="3485797"/>
                </a:lnTo>
                <a:lnTo>
                  <a:pt x="2598790" y="3485797"/>
                </a:lnTo>
                <a:lnTo>
                  <a:pt x="2598790" y="3388110"/>
                </a:lnTo>
                <a:cubicBezTo>
                  <a:pt x="2598790" y="3341462"/>
                  <a:pt x="2604553" y="3309631"/>
                  <a:pt x="2616078" y="3292618"/>
                </a:cubicBezTo>
                <a:cubicBezTo>
                  <a:pt x="2624127" y="3280545"/>
                  <a:pt x="2635469" y="3274508"/>
                  <a:pt x="2650103" y="3274508"/>
                </a:cubicBezTo>
                <a:cubicBezTo>
                  <a:pt x="2657786" y="3274508"/>
                  <a:pt x="2668214" y="3277252"/>
                  <a:pt x="2681385" y="3282740"/>
                </a:cubicBezTo>
                <a:lnTo>
                  <a:pt x="2715959" y="3203163"/>
                </a:lnTo>
                <a:cubicBezTo>
                  <a:pt x="2696386" y="3192919"/>
                  <a:pt x="2678367" y="3187797"/>
                  <a:pt x="2661903" y="3187797"/>
                </a:cubicBezTo>
                <a:close/>
                <a:moveTo>
                  <a:pt x="1846478" y="3170784"/>
                </a:moveTo>
                <a:cubicBezTo>
                  <a:pt x="1872638" y="3170784"/>
                  <a:pt x="1893355" y="3179519"/>
                  <a:pt x="1908630" y="3196989"/>
                </a:cubicBezTo>
                <a:cubicBezTo>
                  <a:pt x="1923905" y="3214459"/>
                  <a:pt x="1931543" y="3242129"/>
                  <a:pt x="1931543" y="3279996"/>
                </a:cubicBezTo>
                <a:cubicBezTo>
                  <a:pt x="1931543" y="3324998"/>
                  <a:pt x="1924225" y="3356188"/>
                  <a:pt x="1909590" y="3373567"/>
                </a:cubicBezTo>
                <a:cubicBezTo>
                  <a:pt x="1894956" y="3390946"/>
                  <a:pt x="1874284" y="3399635"/>
                  <a:pt x="1847575" y="3399635"/>
                </a:cubicBezTo>
                <a:cubicBezTo>
                  <a:pt x="1821599" y="3399635"/>
                  <a:pt x="1801064" y="3390763"/>
                  <a:pt x="1785972" y="3373018"/>
                </a:cubicBezTo>
                <a:cubicBezTo>
                  <a:pt x="1770880" y="3355273"/>
                  <a:pt x="1763334" y="3326095"/>
                  <a:pt x="1763334" y="3285484"/>
                </a:cubicBezTo>
                <a:cubicBezTo>
                  <a:pt x="1763334" y="3244506"/>
                  <a:pt x="1770926" y="3215146"/>
                  <a:pt x="1786110" y="3197401"/>
                </a:cubicBezTo>
                <a:cubicBezTo>
                  <a:pt x="1801293" y="3179656"/>
                  <a:pt x="1821416" y="3170784"/>
                  <a:pt x="1846478" y="3170784"/>
                </a:cubicBezTo>
                <a:close/>
                <a:moveTo>
                  <a:pt x="10297343" y="3083524"/>
                </a:moveTo>
                <a:lnTo>
                  <a:pt x="10185387" y="3140874"/>
                </a:lnTo>
                <a:lnTo>
                  <a:pt x="10185387" y="3194383"/>
                </a:lnTo>
                <a:lnTo>
                  <a:pt x="10144226" y="3194383"/>
                </a:lnTo>
                <a:lnTo>
                  <a:pt x="10144226" y="3276154"/>
                </a:lnTo>
                <a:lnTo>
                  <a:pt x="10185387" y="3276154"/>
                </a:lnTo>
                <a:lnTo>
                  <a:pt x="10185387" y="3378652"/>
                </a:lnTo>
                <a:cubicBezTo>
                  <a:pt x="10185387" y="3411171"/>
                  <a:pt x="10188542" y="3434693"/>
                  <a:pt x="10194853" y="3449218"/>
                </a:cubicBezTo>
                <a:cubicBezTo>
                  <a:pt x="10201165" y="3463743"/>
                  <a:pt x="10210906" y="3474568"/>
                  <a:pt x="10224077" y="3481694"/>
                </a:cubicBezTo>
                <a:cubicBezTo>
                  <a:pt x="10237249" y="3488820"/>
                  <a:pt x="10257737" y="3492383"/>
                  <a:pt x="10285543" y="3492383"/>
                </a:cubicBezTo>
                <a:cubicBezTo>
                  <a:pt x="10309507" y="3492383"/>
                  <a:pt x="10335301" y="3489364"/>
                  <a:pt x="10362925" y="3483328"/>
                </a:cubicBezTo>
                <a:lnTo>
                  <a:pt x="10354692" y="3406233"/>
                </a:lnTo>
                <a:cubicBezTo>
                  <a:pt x="10339875" y="3410981"/>
                  <a:pt x="10328350" y="3413355"/>
                  <a:pt x="10320118" y="3413355"/>
                </a:cubicBezTo>
                <a:cubicBezTo>
                  <a:pt x="10310971" y="3413355"/>
                  <a:pt x="10304568" y="3410251"/>
                  <a:pt x="10300910" y="3404043"/>
                </a:cubicBezTo>
                <a:cubicBezTo>
                  <a:pt x="10298531" y="3400027"/>
                  <a:pt x="10297343" y="3391812"/>
                  <a:pt x="10297343" y="3379398"/>
                </a:cubicBezTo>
                <a:lnTo>
                  <a:pt x="10297343" y="3276154"/>
                </a:lnTo>
                <a:lnTo>
                  <a:pt x="10358809" y="3276154"/>
                </a:lnTo>
                <a:lnTo>
                  <a:pt x="10358809" y="3194383"/>
                </a:lnTo>
                <a:lnTo>
                  <a:pt x="10297343" y="3194383"/>
                </a:lnTo>
                <a:close/>
                <a:moveTo>
                  <a:pt x="9976227" y="3083524"/>
                </a:moveTo>
                <a:lnTo>
                  <a:pt x="9976227" y="3159533"/>
                </a:lnTo>
                <a:lnTo>
                  <a:pt x="10087909" y="3159533"/>
                </a:lnTo>
                <a:lnTo>
                  <a:pt x="10087909" y="3083524"/>
                </a:lnTo>
                <a:close/>
                <a:moveTo>
                  <a:pt x="5308978" y="3083524"/>
                </a:moveTo>
                <a:lnTo>
                  <a:pt x="5308978" y="3159533"/>
                </a:lnTo>
                <a:lnTo>
                  <a:pt x="5420659" y="3159533"/>
                </a:lnTo>
                <a:lnTo>
                  <a:pt x="5420659" y="3083524"/>
                </a:lnTo>
                <a:close/>
                <a:moveTo>
                  <a:pt x="4077518" y="3083524"/>
                </a:moveTo>
                <a:lnTo>
                  <a:pt x="3965562" y="3140874"/>
                </a:lnTo>
                <a:lnTo>
                  <a:pt x="3965562" y="3194383"/>
                </a:lnTo>
                <a:lnTo>
                  <a:pt x="3924403" y="3194383"/>
                </a:lnTo>
                <a:lnTo>
                  <a:pt x="3924403" y="3276154"/>
                </a:lnTo>
                <a:lnTo>
                  <a:pt x="3965562" y="3276154"/>
                </a:lnTo>
                <a:lnTo>
                  <a:pt x="3965562" y="3378652"/>
                </a:lnTo>
                <a:cubicBezTo>
                  <a:pt x="3965562" y="3411171"/>
                  <a:pt x="3968718" y="3434693"/>
                  <a:pt x="3975030" y="3449218"/>
                </a:cubicBezTo>
                <a:cubicBezTo>
                  <a:pt x="3981341" y="3463743"/>
                  <a:pt x="3991082" y="3474568"/>
                  <a:pt x="4004253" y="3481694"/>
                </a:cubicBezTo>
                <a:cubicBezTo>
                  <a:pt x="4017424" y="3488820"/>
                  <a:pt x="4037913" y="3492383"/>
                  <a:pt x="4065719" y="3492383"/>
                </a:cubicBezTo>
                <a:cubicBezTo>
                  <a:pt x="4089684" y="3492383"/>
                  <a:pt x="4115478" y="3489364"/>
                  <a:pt x="4143101" y="3483328"/>
                </a:cubicBezTo>
                <a:lnTo>
                  <a:pt x="4134868" y="3406233"/>
                </a:lnTo>
                <a:cubicBezTo>
                  <a:pt x="4120051" y="3410981"/>
                  <a:pt x="4108526" y="3413355"/>
                  <a:pt x="4100294" y="3413355"/>
                </a:cubicBezTo>
                <a:cubicBezTo>
                  <a:pt x="4091147" y="3413355"/>
                  <a:pt x="4084745" y="3410251"/>
                  <a:pt x="4081086" y="3404043"/>
                </a:cubicBezTo>
                <a:cubicBezTo>
                  <a:pt x="4078708" y="3400027"/>
                  <a:pt x="4077518" y="3391812"/>
                  <a:pt x="4077518" y="3379398"/>
                </a:cubicBezTo>
                <a:lnTo>
                  <a:pt x="4077518" y="3276154"/>
                </a:lnTo>
                <a:lnTo>
                  <a:pt x="4138985" y="3276154"/>
                </a:lnTo>
                <a:lnTo>
                  <a:pt x="4138985" y="3194383"/>
                </a:lnTo>
                <a:lnTo>
                  <a:pt x="4077518" y="3194383"/>
                </a:lnTo>
                <a:close/>
                <a:moveTo>
                  <a:pt x="1846753" y="3076664"/>
                </a:moveTo>
                <a:cubicBezTo>
                  <a:pt x="1781445" y="3076664"/>
                  <a:pt x="1730497" y="3094958"/>
                  <a:pt x="1693910" y="3131544"/>
                </a:cubicBezTo>
                <a:cubicBezTo>
                  <a:pt x="1657324" y="3168131"/>
                  <a:pt x="1639030" y="3219261"/>
                  <a:pt x="1639030" y="3284935"/>
                </a:cubicBezTo>
                <a:cubicBezTo>
                  <a:pt x="1639030" y="3331949"/>
                  <a:pt x="1648268" y="3371097"/>
                  <a:pt x="1666745" y="3402379"/>
                </a:cubicBezTo>
                <a:cubicBezTo>
                  <a:pt x="1685221" y="3433661"/>
                  <a:pt x="1709323" y="3456528"/>
                  <a:pt x="1739050" y="3470979"/>
                </a:cubicBezTo>
                <a:cubicBezTo>
                  <a:pt x="1768777" y="3485431"/>
                  <a:pt x="1806324" y="3492657"/>
                  <a:pt x="1851692" y="3492657"/>
                </a:cubicBezTo>
                <a:cubicBezTo>
                  <a:pt x="1896328" y="3492657"/>
                  <a:pt x="1933601" y="3484288"/>
                  <a:pt x="1963511" y="3467549"/>
                </a:cubicBezTo>
                <a:cubicBezTo>
                  <a:pt x="1993420" y="3450811"/>
                  <a:pt x="2016287" y="3427395"/>
                  <a:pt x="2032111" y="3397303"/>
                </a:cubicBezTo>
                <a:cubicBezTo>
                  <a:pt x="2047935" y="3367210"/>
                  <a:pt x="2055847" y="3328656"/>
                  <a:pt x="2055847" y="3281642"/>
                </a:cubicBezTo>
                <a:cubicBezTo>
                  <a:pt x="2055847" y="3216883"/>
                  <a:pt x="2037736" y="3166531"/>
                  <a:pt x="2001515" y="3130584"/>
                </a:cubicBezTo>
                <a:cubicBezTo>
                  <a:pt x="1965294" y="3094637"/>
                  <a:pt x="1913706" y="3076664"/>
                  <a:pt x="1846753" y="3076664"/>
                </a:cubicBezTo>
                <a:close/>
                <a:moveTo>
                  <a:pt x="9711410" y="1279788"/>
                </a:moveTo>
                <a:cubicBezTo>
                  <a:pt x="9779248" y="1279788"/>
                  <a:pt x="9832972" y="1302440"/>
                  <a:pt x="9872584" y="1347745"/>
                </a:cubicBezTo>
                <a:cubicBezTo>
                  <a:pt x="9912196" y="1393049"/>
                  <a:pt x="9932001" y="1464800"/>
                  <a:pt x="9932001" y="1562999"/>
                </a:cubicBezTo>
                <a:cubicBezTo>
                  <a:pt x="9932001" y="1679699"/>
                  <a:pt x="9913026" y="1760582"/>
                  <a:pt x="9875074" y="1805649"/>
                </a:cubicBezTo>
                <a:cubicBezTo>
                  <a:pt x="9837124" y="1850716"/>
                  <a:pt x="9783517" y="1873250"/>
                  <a:pt x="9714256" y="1873250"/>
                </a:cubicBezTo>
                <a:cubicBezTo>
                  <a:pt x="9646893" y="1873250"/>
                  <a:pt x="9593643" y="1850242"/>
                  <a:pt x="9554506" y="1804226"/>
                </a:cubicBezTo>
                <a:cubicBezTo>
                  <a:pt x="9515368" y="1758210"/>
                  <a:pt x="9495800" y="1682545"/>
                  <a:pt x="9495800" y="1577231"/>
                </a:cubicBezTo>
                <a:cubicBezTo>
                  <a:pt x="9495800" y="1470967"/>
                  <a:pt x="9515488" y="1394828"/>
                  <a:pt x="9554861" y="1348812"/>
                </a:cubicBezTo>
                <a:cubicBezTo>
                  <a:pt x="9594236" y="1302796"/>
                  <a:pt x="9646419" y="1279788"/>
                  <a:pt x="9711410" y="1279788"/>
                </a:cubicBezTo>
                <a:close/>
                <a:moveTo>
                  <a:pt x="2396211" y="1279788"/>
                </a:moveTo>
                <a:cubicBezTo>
                  <a:pt x="2464049" y="1279788"/>
                  <a:pt x="2517773" y="1302440"/>
                  <a:pt x="2557385" y="1347745"/>
                </a:cubicBezTo>
                <a:cubicBezTo>
                  <a:pt x="2596996" y="1393049"/>
                  <a:pt x="2616802" y="1464800"/>
                  <a:pt x="2616802" y="1562999"/>
                </a:cubicBezTo>
                <a:cubicBezTo>
                  <a:pt x="2616802" y="1679699"/>
                  <a:pt x="2597827" y="1760582"/>
                  <a:pt x="2559876" y="1805649"/>
                </a:cubicBezTo>
                <a:cubicBezTo>
                  <a:pt x="2521925" y="1850716"/>
                  <a:pt x="2468318" y="1873250"/>
                  <a:pt x="2399057" y="1873250"/>
                </a:cubicBezTo>
                <a:cubicBezTo>
                  <a:pt x="2331694" y="1873250"/>
                  <a:pt x="2278444" y="1850242"/>
                  <a:pt x="2239307" y="1804226"/>
                </a:cubicBezTo>
                <a:cubicBezTo>
                  <a:pt x="2200169" y="1758210"/>
                  <a:pt x="2180601" y="1682545"/>
                  <a:pt x="2180601" y="1577231"/>
                </a:cubicBezTo>
                <a:cubicBezTo>
                  <a:pt x="2180601" y="1470967"/>
                  <a:pt x="2200288" y="1394828"/>
                  <a:pt x="2239663" y="1348812"/>
                </a:cubicBezTo>
                <a:cubicBezTo>
                  <a:pt x="2279036" y="1302796"/>
                  <a:pt x="2331220" y="1279788"/>
                  <a:pt x="2396211" y="1279788"/>
                </a:cubicBezTo>
                <a:close/>
                <a:moveTo>
                  <a:pt x="10425822" y="1053504"/>
                </a:moveTo>
                <a:lnTo>
                  <a:pt x="10425822" y="2096687"/>
                </a:lnTo>
                <a:lnTo>
                  <a:pt x="10728957" y="2096687"/>
                </a:lnTo>
                <a:lnTo>
                  <a:pt x="10728957" y="1523906"/>
                </a:lnTo>
                <a:lnTo>
                  <a:pt x="11119617" y="2096687"/>
                </a:lnTo>
                <a:lnTo>
                  <a:pt x="11423464" y="2096687"/>
                </a:lnTo>
                <a:lnTo>
                  <a:pt x="11423464" y="1053504"/>
                </a:lnTo>
                <a:lnTo>
                  <a:pt x="11119617" y="1053504"/>
                </a:lnTo>
                <a:lnTo>
                  <a:pt x="11119617" y="1630644"/>
                </a:lnTo>
                <a:lnTo>
                  <a:pt x="10726822" y="1053504"/>
                </a:lnTo>
                <a:close/>
                <a:moveTo>
                  <a:pt x="8655321" y="1053504"/>
                </a:moveTo>
                <a:lnTo>
                  <a:pt x="8655321" y="2096687"/>
                </a:lnTo>
                <a:lnTo>
                  <a:pt x="8978380" y="2096687"/>
                </a:lnTo>
                <a:lnTo>
                  <a:pt x="8978380" y="1053504"/>
                </a:lnTo>
                <a:close/>
                <a:moveTo>
                  <a:pt x="6385799" y="1053504"/>
                </a:moveTo>
                <a:lnTo>
                  <a:pt x="6385799" y="1675018"/>
                </a:lnTo>
                <a:cubicBezTo>
                  <a:pt x="6385799" y="1726215"/>
                  <a:pt x="6395761" y="1784999"/>
                  <a:pt x="6415686" y="1851369"/>
                </a:cubicBezTo>
                <a:cubicBezTo>
                  <a:pt x="6428020" y="1892611"/>
                  <a:pt x="6450909" y="1932669"/>
                  <a:pt x="6484354" y="1971543"/>
                </a:cubicBezTo>
                <a:cubicBezTo>
                  <a:pt x="6517798" y="2010417"/>
                  <a:pt x="6554682" y="2040402"/>
                  <a:pt x="6595005" y="2061497"/>
                </a:cubicBezTo>
                <a:cubicBezTo>
                  <a:pt x="6635328" y="2082593"/>
                  <a:pt x="6685495" y="2096697"/>
                  <a:pt x="6745505" y="2103809"/>
                </a:cubicBezTo>
                <a:cubicBezTo>
                  <a:pt x="6805516" y="2110921"/>
                  <a:pt x="6860901" y="2114477"/>
                  <a:pt x="6911660" y="2114477"/>
                </a:cubicBezTo>
                <a:cubicBezTo>
                  <a:pt x="6999422" y="2114477"/>
                  <a:pt x="7074613" y="2102862"/>
                  <a:pt x="7137232" y="2079632"/>
                </a:cubicBezTo>
                <a:cubicBezTo>
                  <a:pt x="7182299" y="2063043"/>
                  <a:pt x="7225350" y="2034244"/>
                  <a:pt x="7266385" y="1993235"/>
                </a:cubicBezTo>
                <a:cubicBezTo>
                  <a:pt x="7307420" y="1952226"/>
                  <a:pt x="7337544" y="1904345"/>
                  <a:pt x="7356756" y="1849590"/>
                </a:cubicBezTo>
                <a:cubicBezTo>
                  <a:pt x="7375969" y="1794835"/>
                  <a:pt x="7385575" y="1736644"/>
                  <a:pt x="7385575" y="1675018"/>
                </a:cubicBezTo>
                <a:lnTo>
                  <a:pt x="7385575" y="1053504"/>
                </a:lnTo>
                <a:lnTo>
                  <a:pt x="7063939" y="1053504"/>
                </a:lnTo>
                <a:lnTo>
                  <a:pt x="7063939" y="1689817"/>
                </a:lnTo>
                <a:cubicBezTo>
                  <a:pt x="7063939" y="1747640"/>
                  <a:pt x="7048166" y="1792313"/>
                  <a:pt x="7016619" y="1823833"/>
                </a:cubicBezTo>
                <a:cubicBezTo>
                  <a:pt x="6985072" y="1855355"/>
                  <a:pt x="6941547" y="1871115"/>
                  <a:pt x="6886043" y="1871115"/>
                </a:cubicBezTo>
                <a:cubicBezTo>
                  <a:pt x="6830065" y="1871115"/>
                  <a:pt x="6786303" y="1855119"/>
                  <a:pt x="6754756" y="1823127"/>
                </a:cubicBezTo>
                <a:cubicBezTo>
                  <a:pt x="6723209" y="1791136"/>
                  <a:pt x="6707435" y="1746699"/>
                  <a:pt x="6707435" y="1689817"/>
                </a:cubicBezTo>
                <a:lnTo>
                  <a:pt x="6707435" y="1053504"/>
                </a:lnTo>
                <a:close/>
                <a:moveTo>
                  <a:pt x="5451639" y="1053504"/>
                </a:moveTo>
                <a:lnTo>
                  <a:pt x="5451639" y="2096687"/>
                </a:lnTo>
                <a:lnTo>
                  <a:pt x="6277076" y="2096687"/>
                </a:lnTo>
                <a:lnTo>
                  <a:pt x="6277076" y="1839805"/>
                </a:lnTo>
                <a:lnTo>
                  <a:pt x="5773985" y="1839805"/>
                </a:lnTo>
                <a:lnTo>
                  <a:pt x="5773985" y="1053504"/>
                </a:lnTo>
                <a:close/>
                <a:moveTo>
                  <a:pt x="3110623" y="1053504"/>
                </a:moveTo>
                <a:lnTo>
                  <a:pt x="3110623" y="2096687"/>
                </a:lnTo>
                <a:lnTo>
                  <a:pt x="3413758" y="2096687"/>
                </a:lnTo>
                <a:lnTo>
                  <a:pt x="3413758" y="1523906"/>
                </a:lnTo>
                <a:lnTo>
                  <a:pt x="3804418" y="2096687"/>
                </a:lnTo>
                <a:lnTo>
                  <a:pt x="4108265" y="2096687"/>
                </a:lnTo>
                <a:lnTo>
                  <a:pt x="4108265" y="1053504"/>
                </a:lnTo>
                <a:lnTo>
                  <a:pt x="3804418" y="1053504"/>
                </a:lnTo>
                <a:lnTo>
                  <a:pt x="3804418" y="1630644"/>
                </a:lnTo>
                <a:lnTo>
                  <a:pt x="3411623" y="1053504"/>
                </a:lnTo>
                <a:close/>
                <a:moveTo>
                  <a:pt x="9712122" y="1035715"/>
                </a:moveTo>
                <a:cubicBezTo>
                  <a:pt x="9542764" y="1035715"/>
                  <a:pt x="9410647" y="1083154"/>
                  <a:pt x="9315769" y="1178032"/>
                </a:cubicBezTo>
                <a:cubicBezTo>
                  <a:pt x="9220892" y="1272910"/>
                  <a:pt x="9173452" y="1405501"/>
                  <a:pt x="9173452" y="1575807"/>
                </a:cubicBezTo>
                <a:cubicBezTo>
                  <a:pt x="9173452" y="1697726"/>
                  <a:pt x="9197409" y="1799245"/>
                  <a:pt x="9245322" y="1880366"/>
                </a:cubicBezTo>
                <a:cubicBezTo>
                  <a:pt x="9293236" y="1961486"/>
                  <a:pt x="9355737" y="2020785"/>
                  <a:pt x="9432825" y="2058262"/>
                </a:cubicBezTo>
                <a:cubicBezTo>
                  <a:pt x="9509913" y="2095739"/>
                  <a:pt x="9607282" y="2114477"/>
                  <a:pt x="9724930" y="2114477"/>
                </a:cubicBezTo>
                <a:cubicBezTo>
                  <a:pt x="9840682" y="2114477"/>
                  <a:pt x="9937338" y="2092774"/>
                  <a:pt x="10014901" y="2049367"/>
                </a:cubicBezTo>
                <a:cubicBezTo>
                  <a:pt x="10092463" y="2005960"/>
                  <a:pt x="10151762" y="1945238"/>
                  <a:pt x="10192797" y="1867201"/>
                </a:cubicBezTo>
                <a:cubicBezTo>
                  <a:pt x="10233832" y="1789164"/>
                  <a:pt x="10254349" y="1689187"/>
                  <a:pt x="10254349" y="1567269"/>
                </a:cubicBezTo>
                <a:cubicBezTo>
                  <a:pt x="10254349" y="1399335"/>
                  <a:pt x="10207384" y="1268759"/>
                  <a:pt x="10113455" y="1175541"/>
                </a:cubicBezTo>
                <a:cubicBezTo>
                  <a:pt x="10019526" y="1082324"/>
                  <a:pt x="9885748" y="1035715"/>
                  <a:pt x="9712122" y="1035715"/>
                </a:cubicBezTo>
                <a:close/>
                <a:moveTo>
                  <a:pt x="8021002" y="1035715"/>
                </a:moveTo>
                <a:cubicBezTo>
                  <a:pt x="7912367" y="1035715"/>
                  <a:pt x="7826858" y="1049354"/>
                  <a:pt x="7764476" y="1076631"/>
                </a:cubicBezTo>
                <a:cubicBezTo>
                  <a:pt x="7702093" y="1103908"/>
                  <a:pt x="7655366" y="1141385"/>
                  <a:pt x="7624293" y="1189061"/>
                </a:cubicBezTo>
                <a:cubicBezTo>
                  <a:pt x="7593221" y="1236738"/>
                  <a:pt x="7577685" y="1287378"/>
                  <a:pt x="7577685" y="1340985"/>
                </a:cubicBezTo>
                <a:cubicBezTo>
                  <a:pt x="7577685" y="1422580"/>
                  <a:pt x="7608046" y="1489706"/>
                  <a:pt x="7668767" y="1542363"/>
                </a:cubicBezTo>
                <a:cubicBezTo>
                  <a:pt x="7729015" y="1595020"/>
                  <a:pt x="7829823" y="1637241"/>
                  <a:pt x="7971191" y="1669025"/>
                </a:cubicBezTo>
                <a:cubicBezTo>
                  <a:pt x="8057530" y="1688001"/>
                  <a:pt x="8112559" y="1708162"/>
                  <a:pt x="8136278" y="1729510"/>
                </a:cubicBezTo>
                <a:cubicBezTo>
                  <a:pt x="8159998" y="1750857"/>
                  <a:pt x="8171858" y="1775051"/>
                  <a:pt x="8171858" y="1802091"/>
                </a:cubicBezTo>
                <a:cubicBezTo>
                  <a:pt x="8171858" y="1830555"/>
                  <a:pt x="8159405" y="1855579"/>
                  <a:pt x="8134500" y="1877163"/>
                </a:cubicBezTo>
                <a:cubicBezTo>
                  <a:pt x="8109594" y="1898748"/>
                  <a:pt x="8074133" y="1909541"/>
                  <a:pt x="8028118" y="1909541"/>
                </a:cubicBezTo>
                <a:cubicBezTo>
                  <a:pt x="7966447" y="1909541"/>
                  <a:pt x="7919008" y="1888430"/>
                  <a:pt x="7885801" y="1846210"/>
                </a:cubicBezTo>
                <a:cubicBezTo>
                  <a:pt x="7865402" y="1820118"/>
                  <a:pt x="7851882" y="1782167"/>
                  <a:pt x="7845240" y="1732356"/>
                </a:cubicBezTo>
                <a:lnTo>
                  <a:pt x="7538548" y="1751569"/>
                </a:lnTo>
                <a:cubicBezTo>
                  <a:pt x="7547561" y="1856883"/>
                  <a:pt x="7586224" y="1943697"/>
                  <a:pt x="7654536" y="2012009"/>
                </a:cubicBezTo>
                <a:cubicBezTo>
                  <a:pt x="7722848" y="2080321"/>
                  <a:pt x="7845715" y="2114477"/>
                  <a:pt x="8023137" y="2114477"/>
                </a:cubicBezTo>
                <a:cubicBezTo>
                  <a:pt x="8124182" y="2114477"/>
                  <a:pt x="8207911" y="2099889"/>
                  <a:pt x="8274326" y="2070715"/>
                </a:cubicBezTo>
                <a:cubicBezTo>
                  <a:pt x="8340740" y="2041540"/>
                  <a:pt x="8392448" y="1998726"/>
                  <a:pt x="8429451" y="1942273"/>
                </a:cubicBezTo>
                <a:cubicBezTo>
                  <a:pt x="8466454" y="1885821"/>
                  <a:pt x="8484954" y="1824150"/>
                  <a:pt x="8484954" y="1757262"/>
                </a:cubicBezTo>
                <a:cubicBezTo>
                  <a:pt x="8484954" y="1700335"/>
                  <a:pt x="8471078" y="1648863"/>
                  <a:pt x="8443327" y="1602848"/>
                </a:cubicBezTo>
                <a:cubicBezTo>
                  <a:pt x="8415575" y="1556832"/>
                  <a:pt x="8371220" y="1518288"/>
                  <a:pt x="8310261" y="1487215"/>
                </a:cubicBezTo>
                <a:cubicBezTo>
                  <a:pt x="8249302" y="1456143"/>
                  <a:pt x="8148375" y="1425426"/>
                  <a:pt x="8007482" y="1395065"/>
                </a:cubicBezTo>
                <a:cubicBezTo>
                  <a:pt x="7950555" y="1383205"/>
                  <a:pt x="7914501" y="1370397"/>
                  <a:pt x="7899321" y="1356640"/>
                </a:cubicBezTo>
                <a:cubicBezTo>
                  <a:pt x="7883666" y="1343356"/>
                  <a:pt x="7875839" y="1328413"/>
                  <a:pt x="7875839" y="1311810"/>
                </a:cubicBezTo>
                <a:cubicBezTo>
                  <a:pt x="7875839" y="1289039"/>
                  <a:pt x="7885326" y="1269708"/>
                  <a:pt x="7904302" y="1253816"/>
                </a:cubicBezTo>
                <a:cubicBezTo>
                  <a:pt x="7923278" y="1237923"/>
                  <a:pt x="7951504" y="1229977"/>
                  <a:pt x="7988980" y="1229977"/>
                </a:cubicBezTo>
                <a:cubicBezTo>
                  <a:pt x="8034522" y="1229977"/>
                  <a:pt x="8070220" y="1240651"/>
                  <a:pt x="8096074" y="1261999"/>
                </a:cubicBezTo>
                <a:cubicBezTo>
                  <a:pt x="8121928" y="1283346"/>
                  <a:pt x="8138888" y="1317502"/>
                  <a:pt x="8146952" y="1364467"/>
                </a:cubicBezTo>
                <a:lnTo>
                  <a:pt x="8450798" y="1346677"/>
                </a:lnTo>
                <a:cubicBezTo>
                  <a:pt x="8437516" y="1238516"/>
                  <a:pt x="8395888" y="1159649"/>
                  <a:pt x="8325916" y="1110075"/>
                </a:cubicBezTo>
                <a:cubicBezTo>
                  <a:pt x="8255943" y="1060502"/>
                  <a:pt x="8154305" y="1035715"/>
                  <a:pt x="8021002" y="1035715"/>
                </a:cubicBezTo>
                <a:close/>
                <a:moveTo>
                  <a:pt x="4807733" y="1035715"/>
                </a:moveTo>
                <a:cubicBezTo>
                  <a:pt x="4639799" y="1035715"/>
                  <a:pt x="4509935" y="1082057"/>
                  <a:pt x="4418140" y="1174741"/>
                </a:cubicBezTo>
                <a:cubicBezTo>
                  <a:pt x="4326346" y="1267424"/>
                  <a:pt x="4280449" y="1400046"/>
                  <a:pt x="4280449" y="1572605"/>
                </a:cubicBezTo>
                <a:cubicBezTo>
                  <a:pt x="4280449" y="1702032"/>
                  <a:pt x="4306541" y="1808227"/>
                  <a:pt x="4358723" y="1891189"/>
                </a:cubicBezTo>
                <a:cubicBezTo>
                  <a:pt x="4410907" y="1974152"/>
                  <a:pt x="4472933" y="2032107"/>
                  <a:pt x="4544804" y="2065055"/>
                </a:cubicBezTo>
                <a:cubicBezTo>
                  <a:pt x="4616673" y="2098003"/>
                  <a:pt x="4709297" y="2114477"/>
                  <a:pt x="4822677" y="2114477"/>
                </a:cubicBezTo>
                <a:cubicBezTo>
                  <a:pt x="4916131" y="2114477"/>
                  <a:pt x="4993101" y="2100957"/>
                  <a:pt x="5053586" y="2073917"/>
                </a:cubicBezTo>
                <a:cubicBezTo>
                  <a:pt x="5114071" y="2046876"/>
                  <a:pt x="5164712" y="2006791"/>
                  <a:pt x="5205509" y="1953659"/>
                </a:cubicBezTo>
                <a:cubicBezTo>
                  <a:pt x="5246306" y="1900527"/>
                  <a:pt x="5276193" y="1834350"/>
                  <a:pt x="5295169" y="1755127"/>
                </a:cubicBezTo>
                <a:lnTo>
                  <a:pt x="5012669" y="1669737"/>
                </a:lnTo>
                <a:cubicBezTo>
                  <a:pt x="4998438" y="1735677"/>
                  <a:pt x="4975548" y="1785962"/>
                  <a:pt x="4944002" y="1820593"/>
                </a:cubicBezTo>
                <a:cubicBezTo>
                  <a:pt x="4912455" y="1855223"/>
                  <a:pt x="4865847" y="1872538"/>
                  <a:pt x="4804176" y="1872538"/>
                </a:cubicBezTo>
                <a:cubicBezTo>
                  <a:pt x="4740608" y="1872538"/>
                  <a:pt x="4691271" y="1851098"/>
                  <a:pt x="4656166" y="1808218"/>
                </a:cubicBezTo>
                <a:cubicBezTo>
                  <a:pt x="4621062" y="1765337"/>
                  <a:pt x="4603509" y="1686088"/>
                  <a:pt x="4603509" y="1570471"/>
                </a:cubicBezTo>
                <a:cubicBezTo>
                  <a:pt x="4603509" y="1477134"/>
                  <a:pt x="4618215" y="1408670"/>
                  <a:pt x="4647626" y="1365078"/>
                </a:cubicBezTo>
                <a:cubicBezTo>
                  <a:pt x="4686527" y="1306321"/>
                  <a:pt x="4742505" y="1276942"/>
                  <a:pt x="4815561" y="1276942"/>
                </a:cubicBezTo>
                <a:cubicBezTo>
                  <a:pt x="4847819" y="1276942"/>
                  <a:pt x="4876994" y="1283583"/>
                  <a:pt x="4903086" y="1296866"/>
                </a:cubicBezTo>
                <a:cubicBezTo>
                  <a:pt x="4929178" y="1310149"/>
                  <a:pt x="4951236" y="1329125"/>
                  <a:pt x="4969263" y="1353793"/>
                </a:cubicBezTo>
                <a:cubicBezTo>
                  <a:pt x="4980174" y="1368499"/>
                  <a:pt x="4990611" y="1391744"/>
                  <a:pt x="5000572" y="1423528"/>
                </a:cubicBezTo>
                <a:lnTo>
                  <a:pt x="5285207" y="1360197"/>
                </a:lnTo>
                <a:cubicBezTo>
                  <a:pt x="5248678" y="1250139"/>
                  <a:pt x="5192819" y="1168544"/>
                  <a:pt x="5117628" y="1115412"/>
                </a:cubicBezTo>
                <a:cubicBezTo>
                  <a:pt x="5042438" y="1062281"/>
                  <a:pt x="4939139" y="1035715"/>
                  <a:pt x="4807733" y="1035715"/>
                </a:cubicBezTo>
                <a:close/>
                <a:moveTo>
                  <a:pt x="2396923" y="1035715"/>
                </a:moveTo>
                <a:cubicBezTo>
                  <a:pt x="2227566" y="1035715"/>
                  <a:pt x="2095448" y="1083154"/>
                  <a:pt x="2000570" y="1178032"/>
                </a:cubicBezTo>
                <a:cubicBezTo>
                  <a:pt x="1905692" y="1272910"/>
                  <a:pt x="1858253" y="1405501"/>
                  <a:pt x="1858253" y="1575807"/>
                </a:cubicBezTo>
                <a:cubicBezTo>
                  <a:pt x="1858253" y="1697726"/>
                  <a:pt x="1882210" y="1799245"/>
                  <a:pt x="1930123" y="1880366"/>
                </a:cubicBezTo>
                <a:cubicBezTo>
                  <a:pt x="1978036" y="1961486"/>
                  <a:pt x="2040537" y="2020785"/>
                  <a:pt x="2117625" y="2058262"/>
                </a:cubicBezTo>
                <a:cubicBezTo>
                  <a:pt x="2194714" y="2095739"/>
                  <a:pt x="2292082" y="2114477"/>
                  <a:pt x="2409731" y="2114477"/>
                </a:cubicBezTo>
                <a:cubicBezTo>
                  <a:pt x="2525482" y="2114477"/>
                  <a:pt x="2622139" y="2092774"/>
                  <a:pt x="2699702" y="2049367"/>
                </a:cubicBezTo>
                <a:cubicBezTo>
                  <a:pt x="2777265" y="2005960"/>
                  <a:pt x="2836563" y="1945238"/>
                  <a:pt x="2877598" y="1867201"/>
                </a:cubicBezTo>
                <a:cubicBezTo>
                  <a:pt x="2918633" y="1789164"/>
                  <a:pt x="2939150" y="1689187"/>
                  <a:pt x="2939150" y="1567269"/>
                </a:cubicBezTo>
                <a:cubicBezTo>
                  <a:pt x="2939150" y="1399335"/>
                  <a:pt x="2892185" y="1268759"/>
                  <a:pt x="2798256" y="1175541"/>
                </a:cubicBezTo>
                <a:cubicBezTo>
                  <a:pt x="2704327" y="1082324"/>
                  <a:pt x="2570549" y="1035715"/>
                  <a:pt x="2396923" y="1035715"/>
                </a:cubicBezTo>
                <a:close/>
                <a:moveTo>
                  <a:pt x="1254908" y="1035715"/>
                </a:moveTo>
                <a:cubicBezTo>
                  <a:pt x="1086974" y="1035715"/>
                  <a:pt x="957110" y="1082057"/>
                  <a:pt x="865316" y="1174741"/>
                </a:cubicBezTo>
                <a:cubicBezTo>
                  <a:pt x="773521" y="1267424"/>
                  <a:pt x="727624" y="1400046"/>
                  <a:pt x="727624" y="1572605"/>
                </a:cubicBezTo>
                <a:cubicBezTo>
                  <a:pt x="727624" y="1702032"/>
                  <a:pt x="753716" y="1808227"/>
                  <a:pt x="805899" y="1891189"/>
                </a:cubicBezTo>
                <a:cubicBezTo>
                  <a:pt x="858081" y="1974152"/>
                  <a:pt x="920108" y="2032107"/>
                  <a:pt x="991978" y="2065055"/>
                </a:cubicBezTo>
                <a:cubicBezTo>
                  <a:pt x="1063848" y="2098003"/>
                  <a:pt x="1156473" y="2114477"/>
                  <a:pt x="1269852" y="2114477"/>
                </a:cubicBezTo>
                <a:cubicBezTo>
                  <a:pt x="1363306" y="2114477"/>
                  <a:pt x="1440276" y="2100957"/>
                  <a:pt x="1500761" y="2073917"/>
                </a:cubicBezTo>
                <a:cubicBezTo>
                  <a:pt x="1561245" y="2046876"/>
                  <a:pt x="1611887" y="2006791"/>
                  <a:pt x="1652684" y="1953659"/>
                </a:cubicBezTo>
                <a:cubicBezTo>
                  <a:pt x="1693482" y="1900527"/>
                  <a:pt x="1723368" y="1834350"/>
                  <a:pt x="1742344" y="1755127"/>
                </a:cubicBezTo>
                <a:lnTo>
                  <a:pt x="1459845" y="1669737"/>
                </a:lnTo>
                <a:cubicBezTo>
                  <a:pt x="1445613" y="1735677"/>
                  <a:pt x="1422724" y="1785962"/>
                  <a:pt x="1391177" y="1820593"/>
                </a:cubicBezTo>
                <a:cubicBezTo>
                  <a:pt x="1359630" y="1855223"/>
                  <a:pt x="1313021" y="1872538"/>
                  <a:pt x="1251350" y="1872538"/>
                </a:cubicBezTo>
                <a:cubicBezTo>
                  <a:pt x="1187782" y="1872538"/>
                  <a:pt x="1138446" y="1851098"/>
                  <a:pt x="1103341" y="1808218"/>
                </a:cubicBezTo>
                <a:cubicBezTo>
                  <a:pt x="1068236" y="1765337"/>
                  <a:pt x="1050684" y="1686088"/>
                  <a:pt x="1050684" y="1570471"/>
                </a:cubicBezTo>
                <a:cubicBezTo>
                  <a:pt x="1050684" y="1477134"/>
                  <a:pt x="1065390" y="1408670"/>
                  <a:pt x="1094802" y="1365078"/>
                </a:cubicBezTo>
                <a:cubicBezTo>
                  <a:pt x="1133702" y="1306321"/>
                  <a:pt x="1189680" y="1276942"/>
                  <a:pt x="1262736" y="1276942"/>
                </a:cubicBezTo>
                <a:cubicBezTo>
                  <a:pt x="1294994" y="1276942"/>
                  <a:pt x="1324169" y="1283583"/>
                  <a:pt x="1350261" y="1296866"/>
                </a:cubicBezTo>
                <a:cubicBezTo>
                  <a:pt x="1376352" y="1310149"/>
                  <a:pt x="1398411" y="1329125"/>
                  <a:pt x="1416438" y="1353793"/>
                </a:cubicBezTo>
                <a:cubicBezTo>
                  <a:pt x="1427349" y="1368499"/>
                  <a:pt x="1437785" y="1391744"/>
                  <a:pt x="1447748" y="1423528"/>
                </a:cubicBezTo>
                <a:lnTo>
                  <a:pt x="1732381" y="1360197"/>
                </a:lnTo>
                <a:cubicBezTo>
                  <a:pt x="1695853" y="1250139"/>
                  <a:pt x="1639994" y="1168544"/>
                  <a:pt x="1564803" y="1115412"/>
                </a:cubicBezTo>
                <a:cubicBezTo>
                  <a:pt x="1489613" y="1062281"/>
                  <a:pt x="1386314" y="1035715"/>
                  <a:pt x="1254908" y="10357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138</Words>
  <Application>Microsoft Office PowerPoint</Application>
  <PresentationFormat>Widescreen</PresentationFormat>
  <Paragraphs>36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Stencil</vt:lpstr>
      <vt:lpstr>Times New Roman</vt:lpstr>
      <vt:lpstr>Wingdings</vt:lpstr>
      <vt:lpstr>Office Theme</vt:lpstr>
      <vt:lpstr>PowerPoint Presentation</vt:lpstr>
      <vt:lpstr>The Issue with Current Voting Systems</vt:lpstr>
      <vt:lpstr>PowerPoint Presentation</vt:lpstr>
      <vt:lpstr>PowerPoint Presentation</vt:lpstr>
      <vt:lpstr>Technologies Used</vt:lpstr>
      <vt:lpstr>Why Our Solution is Effective</vt:lpstr>
      <vt:lpstr>Use Case: Voting Day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Issue with Current Voting Systems</dc:title>
  <dc:creator>elango g</dc:creator>
  <cp:lastModifiedBy>Santhosh Kumar</cp:lastModifiedBy>
  <cp:revision>18</cp:revision>
  <dcterms:created xsi:type="dcterms:W3CDTF">2024-09-21T07:24:31Z</dcterms:created>
  <dcterms:modified xsi:type="dcterms:W3CDTF">2024-09-21T14:05:16Z</dcterms:modified>
</cp:coreProperties>
</file>